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307" r:id="rId2"/>
    <p:sldId id="411" r:id="rId3"/>
    <p:sldId id="308" r:id="rId4"/>
    <p:sldId id="309" r:id="rId5"/>
    <p:sldId id="310" r:id="rId6"/>
    <p:sldId id="322" r:id="rId7"/>
    <p:sldId id="323" r:id="rId8"/>
    <p:sldId id="326" r:id="rId9"/>
    <p:sldId id="311" r:id="rId10"/>
    <p:sldId id="348" r:id="rId11"/>
    <p:sldId id="349" r:id="rId12"/>
    <p:sldId id="350" r:id="rId13"/>
    <p:sldId id="354" r:id="rId14"/>
    <p:sldId id="351" r:id="rId15"/>
    <p:sldId id="352" r:id="rId16"/>
    <p:sldId id="355" r:id="rId17"/>
    <p:sldId id="313" r:id="rId18"/>
    <p:sldId id="314" r:id="rId19"/>
    <p:sldId id="356" r:id="rId20"/>
    <p:sldId id="357" r:id="rId21"/>
    <p:sldId id="358" r:id="rId22"/>
    <p:sldId id="359" r:id="rId23"/>
    <p:sldId id="360" r:id="rId24"/>
    <p:sldId id="361" r:id="rId25"/>
    <p:sldId id="362" r:id="rId26"/>
    <p:sldId id="363" r:id="rId27"/>
    <p:sldId id="364" r:id="rId28"/>
    <p:sldId id="365" r:id="rId29"/>
    <p:sldId id="366" r:id="rId30"/>
    <p:sldId id="367" r:id="rId31"/>
    <p:sldId id="368" r:id="rId32"/>
    <p:sldId id="369" r:id="rId33"/>
    <p:sldId id="370" r:id="rId34"/>
    <p:sldId id="371" r:id="rId35"/>
    <p:sldId id="372" r:id="rId36"/>
    <p:sldId id="373" r:id="rId37"/>
    <p:sldId id="374" r:id="rId38"/>
    <p:sldId id="375" r:id="rId39"/>
    <p:sldId id="376" r:id="rId40"/>
    <p:sldId id="377" r:id="rId41"/>
    <p:sldId id="378" r:id="rId42"/>
    <p:sldId id="379" r:id="rId43"/>
    <p:sldId id="380" r:id="rId44"/>
    <p:sldId id="381" r:id="rId45"/>
    <p:sldId id="382" r:id="rId46"/>
    <p:sldId id="383" r:id="rId47"/>
    <p:sldId id="384" r:id="rId48"/>
    <p:sldId id="385" r:id="rId49"/>
    <p:sldId id="386" r:id="rId50"/>
    <p:sldId id="387" r:id="rId51"/>
    <p:sldId id="388" r:id="rId52"/>
    <p:sldId id="389" r:id="rId53"/>
    <p:sldId id="390" r:id="rId54"/>
    <p:sldId id="391" r:id="rId55"/>
    <p:sldId id="392" r:id="rId56"/>
    <p:sldId id="393" r:id="rId57"/>
    <p:sldId id="394" r:id="rId58"/>
    <p:sldId id="395" r:id="rId59"/>
    <p:sldId id="396" r:id="rId60"/>
    <p:sldId id="397" r:id="rId61"/>
    <p:sldId id="398" r:id="rId62"/>
    <p:sldId id="399" r:id="rId63"/>
    <p:sldId id="400" r:id="rId64"/>
    <p:sldId id="401" r:id="rId65"/>
    <p:sldId id="402" r:id="rId66"/>
    <p:sldId id="403" r:id="rId67"/>
    <p:sldId id="404" r:id="rId68"/>
    <p:sldId id="405" r:id="rId69"/>
    <p:sldId id="406" r:id="rId70"/>
    <p:sldId id="407" r:id="rId71"/>
    <p:sldId id="408" r:id="rId72"/>
    <p:sldId id="409" r:id="rId73"/>
    <p:sldId id="410" r:id="rId74"/>
    <p:sldId id="412" r:id="rId75"/>
    <p:sldId id="413" r:id="rId76"/>
    <p:sldId id="414" r:id="rId77"/>
    <p:sldId id="415" r:id="rId78"/>
    <p:sldId id="416" r:id="rId79"/>
    <p:sldId id="417" r:id="rId80"/>
    <p:sldId id="418" r:id="rId81"/>
    <p:sldId id="419" r:id="rId82"/>
    <p:sldId id="420" r:id="rId83"/>
    <p:sldId id="421" r:id="rId84"/>
    <p:sldId id="422" r:id="rId85"/>
    <p:sldId id="423" r:id="rId86"/>
    <p:sldId id="424" r:id="rId87"/>
    <p:sldId id="425" r:id="rId88"/>
    <p:sldId id="426" r:id="rId89"/>
    <p:sldId id="427" r:id="rId90"/>
    <p:sldId id="428" r:id="rId91"/>
    <p:sldId id="429" r:id="rId92"/>
    <p:sldId id="430" r:id="rId93"/>
    <p:sldId id="431" r:id="rId94"/>
    <p:sldId id="432" r:id="rId95"/>
    <p:sldId id="433" r:id="rId96"/>
    <p:sldId id="434" r:id="rId97"/>
    <p:sldId id="435" r:id="rId98"/>
    <p:sldId id="436" r:id="rId99"/>
    <p:sldId id="437" r:id="rId100"/>
    <p:sldId id="438" r:id="rId101"/>
    <p:sldId id="439" r:id="rId102"/>
    <p:sldId id="440" r:id="rId103"/>
    <p:sldId id="441" r:id="rId104"/>
    <p:sldId id="442" r:id="rId105"/>
    <p:sldId id="443" r:id="rId106"/>
    <p:sldId id="444" r:id="rId107"/>
    <p:sldId id="448" r:id="rId108"/>
    <p:sldId id="449" r:id="rId109"/>
    <p:sldId id="450" r:id="rId110"/>
    <p:sldId id="446" r:id="rId111"/>
    <p:sldId id="447" r:id="rId112"/>
    <p:sldId id="451" r:id="rId113"/>
    <p:sldId id="452" r:id="rId114"/>
    <p:sldId id="453" r:id="rId115"/>
    <p:sldId id="454" r:id="rId116"/>
    <p:sldId id="455" r:id="rId117"/>
    <p:sldId id="456" r:id="rId118"/>
    <p:sldId id="457" r:id="rId119"/>
    <p:sldId id="458" r:id="rId120"/>
    <p:sldId id="459" r:id="rId121"/>
    <p:sldId id="460" r:id="rId122"/>
    <p:sldId id="461" r:id="rId123"/>
    <p:sldId id="462" r:id="rId124"/>
    <p:sldId id="463" r:id="rId125"/>
    <p:sldId id="464" r:id="rId126"/>
    <p:sldId id="465" r:id="rId127"/>
    <p:sldId id="466" r:id="rId128"/>
    <p:sldId id="467" r:id="rId129"/>
    <p:sldId id="468" r:id="rId130"/>
    <p:sldId id="469" r:id="rId131"/>
    <p:sldId id="470" r:id="rId132"/>
    <p:sldId id="471" r:id="rId133"/>
  </p:sldIdLst>
  <p:sldSz cx="9144000" cy="6858000" type="screen4x3"/>
  <p:notesSz cx="6858000" cy="91440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8" name="27 Marcador de fecha"/>
          <p:cNvSpPr>
            <a:spLocks noGrp="1"/>
          </p:cNvSpPr>
          <p:nvPr>
            <p:ph type="dt" sz="half" idx="10"/>
          </p:nvPr>
        </p:nvSpPr>
        <p:spPr/>
        <p:txBody>
          <a:bodyPr/>
          <a:lstStyle>
            <a:extLst/>
          </a:lstStyle>
          <a:p>
            <a:fld id="{595802CC-0226-445E-94E4-ABDAC48901EB}" type="datetimeFigureOut">
              <a:rPr lang="es-SV" smtClean="0"/>
              <a:pPr/>
              <a:t>30/05/2016</a:t>
            </a:fld>
            <a:endParaRPr lang="es-SV"/>
          </a:p>
        </p:txBody>
      </p:sp>
      <p:sp>
        <p:nvSpPr>
          <p:cNvPr id="17" name="16 Marcador de pie de página"/>
          <p:cNvSpPr>
            <a:spLocks noGrp="1"/>
          </p:cNvSpPr>
          <p:nvPr>
            <p:ph type="ftr" sz="quarter" idx="11"/>
          </p:nvPr>
        </p:nvSpPr>
        <p:spPr/>
        <p:txBody>
          <a:bodyPr/>
          <a:lstStyle>
            <a:extLst/>
          </a:lstStyle>
          <a:p>
            <a:endParaRPr lang="es-SV"/>
          </a:p>
        </p:txBody>
      </p:sp>
      <p:sp>
        <p:nvSpPr>
          <p:cNvPr id="29" name="28 Marcador de número de diapositiva"/>
          <p:cNvSpPr>
            <a:spLocks noGrp="1"/>
          </p:cNvSpPr>
          <p:nvPr>
            <p:ph type="sldNum" sz="quarter" idx="12"/>
          </p:nvPr>
        </p:nvSpPr>
        <p:spPr/>
        <p:txBody>
          <a:bodyPr/>
          <a:lstStyle>
            <a:extLst/>
          </a:lstStyle>
          <a:p>
            <a:fld id="{90731C71-28F6-4995-9B38-48AC8DEC6870}" type="slidenum">
              <a:rPr lang="es-SV" smtClean="0"/>
              <a:pPr/>
              <a:t>‹Nº›</a:t>
            </a:fld>
            <a:endParaRPr lang="es-SV"/>
          </a:p>
        </p:txBody>
      </p:sp>
      <p:sp>
        <p:nvSpPr>
          <p:cNvPr id="32" name="31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38 Rectángulo"/>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39 Rectángulo"/>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40 Rectángulo"/>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41 Rectángulo"/>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Título"/>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56" name="55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64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65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66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95802CC-0226-445E-94E4-ABDAC48901EB}" type="datetimeFigureOut">
              <a:rPr lang="es-SV" smtClean="0"/>
              <a:pPr/>
              <a:t>30/05/2016</a:t>
            </a:fld>
            <a:endParaRPr lang="es-SV"/>
          </a:p>
        </p:txBody>
      </p:sp>
      <p:sp>
        <p:nvSpPr>
          <p:cNvPr id="5" name="4 Marcador de pie de página"/>
          <p:cNvSpPr>
            <a:spLocks noGrp="1"/>
          </p:cNvSpPr>
          <p:nvPr>
            <p:ph type="ftr" sz="quarter" idx="11"/>
          </p:nvPr>
        </p:nvSpPr>
        <p:spPr/>
        <p:txBody>
          <a:bodyPr/>
          <a:lstStyle>
            <a:extLst/>
          </a:lstStyle>
          <a:p>
            <a:endParaRPr lang="es-SV"/>
          </a:p>
        </p:txBody>
      </p:sp>
      <p:sp>
        <p:nvSpPr>
          <p:cNvPr id="6" name="5 Marcador de número de diapositiva"/>
          <p:cNvSpPr>
            <a:spLocks noGrp="1"/>
          </p:cNvSpPr>
          <p:nvPr>
            <p:ph type="sldNum" sz="quarter" idx="12"/>
          </p:nvPr>
        </p:nvSpPr>
        <p:spPr/>
        <p:txBody>
          <a:bodyPr/>
          <a:lstStyle>
            <a:extLst/>
          </a:lstStyle>
          <a:p>
            <a:fld id="{90731C71-28F6-4995-9B38-48AC8DEC6870}" type="slidenum">
              <a:rPr lang="es-SV" smtClean="0"/>
              <a:pPr/>
              <a:t>‹Nº›</a:t>
            </a:fld>
            <a:endParaRPr lang="es-S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981200" cy="5851525"/>
          </a:xfrm>
        </p:spPr>
        <p:txBody>
          <a:bodyPr vert="eaVert" anchor="ct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09600" y="274639"/>
            <a:ext cx="58674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95802CC-0226-445E-94E4-ABDAC48901EB}" type="datetimeFigureOut">
              <a:rPr lang="es-SV" smtClean="0"/>
              <a:pPr/>
              <a:t>30/05/2016</a:t>
            </a:fld>
            <a:endParaRPr lang="es-SV"/>
          </a:p>
        </p:txBody>
      </p:sp>
      <p:sp>
        <p:nvSpPr>
          <p:cNvPr id="5" name="4 Marcador de pie de página"/>
          <p:cNvSpPr>
            <a:spLocks noGrp="1"/>
          </p:cNvSpPr>
          <p:nvPr>
            <p:ph type="ftr" sz="quarter" idx="11"/>
          </p:nvPr>
        </p:nvSpPr>
        <p:spPr/>
        <p:txBody>
          <a:bodyPr/>
          <a:lstStyle>
            <a:extLst/>
          </a:lstStyle>
          <a:p>
            <a:endParaRPr lang="es-SV"/>
          </a:p>
        </p:txBody>
      </p:sp>
      <p:sp>
        <p:nvSpPr>
          <p:cNvPr id="6" name="5 Marcador de número de diapositiva"/>
          <p:cNvSpPr>
            <a:spLocks noGrp="1"/>
          </p:cNvSpPr>
          <p:nvPr>
            <p:ph type="sldNum" sz="quarter" idx="12"/>
          </p:nvPr>
        </p:nvSpPr>
        <p:spPr/>
        <p:txBody>
          <a:bodyPr/>
          <a:lstStyle>
            <a:extLst/>
          </a:lstStyle>
          <a:p>
            <a:fld id="{90731C71-28F6-4995-9B38-48AC8DEC6870}" type="slidenum">
              <a:rPr lang="es-SV" smtClean="0"/>
              <a:pPr/>
              <a:t>‹Nº›</a:t>
            </a:fld>
            <a:endParaRPr lang="es-S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95802CC-0226-445E-94E4-ABDAC48901EB}" type="datetimeFigureOut">
              <a:rPr lang="es-SV" smtClean="0"/>
              <a:pPr/>
              <a:t>30/05/2016</a:t>
            </a:fld>
            <a:endParaRPr lang="es-SV"/>
          </a:p>
        </p:txBody>
      </p:sp>
      <p:sp>
        <p:nvSpPr>
          <p:cNvPr id="5" name="4 Marcador de pie de página"/>
          <p:cNvSpPr>
            <a:spLocks noGrp="1"/>
          </p:cNvSpPr>
          <p:nvPr>
            <p:ph type="ftr" sz="quarter" idx="11"/>
          </p:nvPr>
        </p:nvSpPr>
        <p:spPr/>
        <p:txBody>
          <a:bodyPr/>
          <a:lstStyle>
            <a:extLst/>
          </a:lstStyle>
          <a:p>
            <a:endParaRPr lang="es-SV"/>
          </a:p>
        </p:txBody>
      </p:sp>
      <p:sp>
        <p:nvSpPr>
          <p:cNvPr id="6" name="5 Marcador de número de diapositiva"/>
          <p:cNvSpPr>
            <a:spLocks noGrp="1"/>
          </p:cNvSpPr>
          <p:nvPr>
            <p:ph type="sldNum" sz="quarter" idx="12"/>
          </p:nvPr>
        </p:nvSpPr>
        <p:spPr/>
        <p:txBody>
          <a:bodyPr/>
          <a:lstStyle>
            <a:extLst/>
          </a:lstStyle>
          <a:p>
            <a:fld id="{90731C71-28F6-4995-9B38-48AC8DEC6870}" type="slidenum">
              <a:rPr lang="es-SV" smtClean="0"/>
              <a:pPr/>
              <a:t>‹Nº›</a:t>
            </a:fld>
            <a:endParaRPr lang="es-S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4" name="13 Forma libre"/>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14 Forma libre"/>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12 Forma libre"/>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15 Forma libre"/>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16 Forma libre"/>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17 Forma libre"/>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18 Forma libre"/>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19 Forma libre"/>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20 Forma libre"/>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21 Forma libre"/>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22 Forma libre"/>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23 Forma libre"/>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24 Forma libre"/>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25 Forma libre"/>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26 Forma libre"/>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2 Marcador de texto"/>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595802CC-0226-445E-94E4-ABDAC48901EB}" type="datetimeFigureOut">
              <a:rPr lang="es-SV" smtClean="0"/>
              <a:pPr/>
              <a:t>30/05/2016</a:t>
            </a:fld>
            <a:endParaRPr lang="es-SV"/>
          </a:p>
        </p:txBody>
      </p:sp>
      <p:sp>
        <p:nvSpPr>
          <p:cNvPr id="5" name="4 Marcador de pie de página"/>
          <p:cNvSpPr>
            <a:spLocks noGrp="1"/>
          </p:cNvSpPr>
          <p:nvPr>
            <p:ph type="ftr" sz="quarter" idx="11"/>
          </p:nvPr>
        </p:nvSpPr>
        <p:spPr/>
        <p:txBody>
          <a:bodyPr/>
          <a:lstStyle>
            <a:extLst/>
          </a:lstStyle>
          <a:p>
            <a:endParaRPr lang="es-SV"/>
          </a:p>
        </p:txBody>
      </p:sp>
      <p:sp>
        <p:nvSpPr>
          <p:cNvPr id="6" name="5 Marcador de número de diapositiva"/>
          <p:cNvSpPr>
            <a:spLocks noGrp="1"/>
          </p:cNvSpPr>
          <p:nvPr>
            <p:ph type="sldNum" sz="quarter" idx="12"/>
          </p:nvPr>
        </p:nvSpPr>
        <p:spPr/>
        <p:txBody>
          <a:bodyPr/>
          <a:lstStyle>
            <a:extLst/>
          </a:lstStyle>
          <a:p>
            <a:fld id="{90731C71-28F6-4995-9B38-48AC8DEC6870}" type="slidenum">
              <a:rPr lang="es-SV" smtClean="0"/>
              <a:pPr/>
              <a:t>‹Nº›</a:t>
            </a:fld>
            <a:endParaRPr lang="es-SV"/>
          </a:p>
        </p:txBody>
      </p:sp>
      <p:sp>
        <p:nvSpPr>
          <p:cNvPr id="7" name="6 Rectángulo"/>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s-ES" smtClean="0"/>
              <a:t>Haga clic para modificar el estilo de título del patrón</a:t>
            </a:r>
            <a:endParaRPr kumimoji="0" lang="en-US"/>
          </a:p>
        </p:txBody>
      </p:sp>
      <p:sp>
        <p:nvSpPr>
          <p:cNvPr id="8" name="7 Rectángulo"/>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Rectángulo"/>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Rectángulo"/>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2064"/>
            <a:ext cx="8229600" cy="9144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595802CC-0226-445E-94E4-ABDAC48901EB}" type="datetimeFigureOut">
              <a:rPr lang="es-SV" smtClean="0"/>
              <a:pPr/>
              <a:t>30/05/2016</a:t>
            </a:fld>
            <a:endParaRPr lang="es-SV"/>
          </a:p>
        </p:txBody>
      </p:sp>
      <p:sp>
        <p:nvSpPr>
          <p:cNvPr id="6" name="5 Marcador de pie de página"/>
          <p:cNvSpPr>
            <a:spLocks noGrp="1"/>
          </p:cNvSpPr>
          <p:nvPr>
            <p:ph type="ftr" sz="quarter" idx="11"/>
          </p:nvPr>
        </p:nvSpPr>
        <p:spPr/>
        <p:txBody>
          <a:bodyPr/>
          <a:lstStyle>
            <a:extLst/>
          </a:lstStyle>
          <a:p>
            <a:endParaRPr lang="es-SV"/>
          </a:p>
        </p:txBody>
      </p:sp>
      <p:sp>
        <p:nvSpPr>
          <p:cNvPr id="7" name="6 Marcador de número de diapositiva"/>
          <p:cNvSpPr>
            <a:spLocks noGrp="1"/>
          </p:cNvSpPr>
          <p:nvPr>
            <p:ph type="sldNum" sz="quarter" idx="12"/>
          </p:nvPr>
        </p:nvSpPr>
        <p:spPr/>
        <p:txBody>
          <a:bodyPr/>
          <a:lstStyle>
            <a:extLst/>
          </a:lstStyle>
          <a:p>
            <a:fld id="{90731C71-28F6-4995-9B38-48AC8DEC6870}" type="slidenum">
              <a:rPr lang="es-SV" smtClean="0"/>
              <a:pPr/>
              <a:t>‹Nº›</a:t>
            </a:fld>
            <a:endParaRPr lang="es-S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5" name="24 Rectángulo"/>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504824" y="512064"/>
            <a:ext cx="7772400" cy="914400"/>
          </a:xfrm>
        </p:spPr>
        <p:txBody>
          <a:bodyPr anchor="t"/>
          <a:lstStyle>
            <a:lvl1pPr>
              <a:defRPr sz="400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595802CC-0226-445E-94E4-ABDAC48901EB}" type="datetimeFigureOut">
              <a:rPr lang="es-SV" smtClean="0"/>
              <a:pPr/>
              <a:t>30/05/2016</a:t>
            </a:fld>
            <a:endParaRPr lang="es-SV"/>
          </a:p>
        </p:txBody>
      </p:sp>
      <p:sp>
        <p:nvSpPr>
          <p:cNvPr id="8" name="7 Marcador de pie de página"/>
          <p:cNvSpPr>
            <a:spLocks noGrp="1"/>
          </p:cNvSpPr>
          <p:nvPr>
            <p:ph type="ftr" sz="quarter" idx="11"/>
          </p:nvPr>
        </p:nvSpPr>
        <p:spPr/>
        <p:txBody>
          <a:bodyPr/>
          <a:lstStyle>
            <a:extLst/>
          </a:lstStyle>
          <a:p>
            <a:endParaRPr lang="es-SV"/>
          </a:p>
        </p:txBody>
      </p:sp>
      <p:sp>
        <p:nvSpPr>
          <p:cNvPr id="9" name="8 Marcador de número de diapositiva"/>
          <p:cNvSpPr>
            <a:spLocks noGrp="1"/>
          </p:cNvSpPr>
          <p:nvPr>
            <p:ph type="sldNum" sz="quarter" idx="12"/>
          </p:nvPr>
        </p:nvSpPr>
        <p:spPr/>
        <p:txBody>
          <a:bodyPr/>
          <a:lstStyle>
            <a:extLst/>
          </a:lstStyle>
          <a:p>
            <a:fld id="{90731C71-28F6-4995-9B38-48AC8DEC6870}" type="slidenum">
              <a:rPr lang="es-SV" smtClean="0"/>
              <a:pPr/>
              <a:t>‹Nº›</a:t>
            </a:fld>
            <a:endParaRPr lang="es-SV"/>
          </a:p>
        </p:txBody>
      </p:sp>
      <p:sp>
        <p:nvSpPr>
          <p:cNvPr id="16" name="15 Rectángulo"/>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16 Rectángulo"/>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17 Rectángulo"/>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18 Rectángulo"/>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19 Rectángulo"/>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20 Rectángulo"/>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Rectángulo"/>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28 Rectángulo"/>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29 Rectángulo"/>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2064"/>
            <a:ext cx="7772400" cy="914400"/>
          </a:xfrm>
        </p:spPr>
        <p:txBody>
          <a:bodyPr/>
          <a:lstStyle>
            <a:lvl1pPr>
              <a:defRPr sz="4000" cap="none" baseline="0"/>
            </a:lvl1pPr>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595802CC-0226-445E-94E4-ABDAC48901EB}" type="datetimeFigureOut">
              <a:rPr lang="es-SV" smtClean="0"/>
              <a:pPr/>
              <a:t>30/05/2016</a:t>
            </a:fld>
            <a:endParaRPr lang="es-SV"/>
          </a:p>
        </p:txBody>
      </p:sp>
      <p:sp>
        <p:nvSpPr>
          <p:cNvPr id="4" name="3 Marcador de pie de página"/>
          <p:cNvSpPr>
            <a:spLocks noGrp="1"/>
          </p:cNvSpPr>
          <p:nvPr>
            <p:ph type="ftr" sz="quarter" idx="11"/>
          </p:nvPr>
        </p:nvSpPr>
        <p:spPr/>
        <p:txBody>
          <a:bodyPr/>
          <a:lstStyle>
            <a:extLst/>
          </a:lstStyle>
          <a:p>
            <a:endParaRPr lang="es-SV"/>
          </a:p>
        </p:txBody>
      </p:sp>
      <p:sp>
        <p:nvSpPr>
          <p:cNvPr id="5" name="4 Marcador de número de diapositiva"/>
          <p:cNvSpPr>
            <a:spLocks noGrp="1"/>
          </p:cNvSpPr>
          <p:nvPr>
            <p:ph type="sldNum" sz="quarter" idx="12"/>
          </p:nvPr>
        </p:nvSpPr>
        <p:spPr/>
        <p:txBody>
          <a:bodyPr/>
          <a:lstStyle>
            <a:extLst/>
          </a:lstStyle>
          <a:p>
            <a:fld id="{90731C71-28F6-4995-9B38-48AC8DEC6870}" type="slidenum">
              <a:rPr lang="es-SV" smtClean="0"/>
              <a:pPr/>
              <a:t>‹Nº›</a:t>
            </a:fld>
            <a:endParaRPr lang="es-S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595802CC-0226-445E-94E4-ABDAC48901EB}" type="datetimeFigureOut">
              <a:rPr lang="es-SV" smtClean="0"/>
              <a:pPr/>
              <a:t>30/05/2016</a:t>
            </a:fld>
            <a:endParaRPr lang="es-SV"/>
          </a:p>
        </p:txBody>
      </p:sp>
      <p:sp>
        <p:nvSpPr>
          <p:cNvPr id="3" name="2 Marcador de pie de página"/>
          <p:cNvSpPr>
            <a:spLocks noGrp="1"/>
          </p:cNvSpPr>
          <p:nvPr>
            <p:ph type="ftr" sz="quarter" idx="11"/>
          </p:nvPr>
        </p:nvSpPr>
        <p:spPr/>
        <p:txBody>
          <a:bodyPr/>
          <a:lstStyle>
            <a:extLst/>
          </a:lstStyle>
          <a:p>
            <a:endParaRPr lang="es-SV"/>
          </a:p>
        </p:txBody>
      </p:sp>
      <p:sp>
        <p:nvSpPr>
          <p:cNvPr id="4" name="3 Marcador de número de diapositiva"/>
          <p:cNvSpPr>
            <a:spLocks noGrp="1"/>
          </p:cNvSpPr>
          <p:nvPr>
            <p:ph type="sldNum" sz="quarter" idx="12"/>
          </p:nvPr>
        </p:nvSpPr>
        <p:spPr/>
        <p:txBody>
          <a:bodyPr/>
          <a:lstStyle>
            <a:extLst/>
          </a:lstStyle>
          <a:p>
            <a:fld id="{90731C71-28F6-4995-9B38-48AC8DEC6870}" type="slidenum">
              <a:rPr lang="es-SV" smtClean="0"/>
              <a:pPr/>
              <a:t>‹Nº›</a:t>
            </a:fld>
            <a:endParaRPr lang="es-S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273050"/>
            <a:ext cx="8229600" cy="1162050"/>
          </a:xfrm>
        </p:spPr>
        <p:txBody>
          <a:bodyPr anchor="ctr"/>
          <a:lstStyle>
            <a:lvl1pPr algn="l">
              <a:buNone/>
              <a:defRPr sz="3600" b="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595802CC-0226-445E-94E4-ABDAC48901EB}" type="datetimeFigureOut">
              <a:rPr lang="es-SV" smtClean="0"/>
              <a:pPr/>
              <a:t>30/05/2016</a:t>
            </a:fld>
            <a:endParaRPr lang="es-SV"/>
          </a:p>
        </p:txBody>
      </p:sp>
      <p:sp>
        <p:nvSpPr>
          <p:cNvPr id="6" name="5 Marcador de pie de página"/>
          <p:cNvSpPr>
            <a:spLocks noGrp="1"/>
          </p:cNvSpPr>
          <p:nvPr>
            <p:ph type="ftr" sz="quarter" idx="11"/>
          </p:nvPr>
        </p:nvSpPr>
        <p:spPr/>
        <p:txBody>
          <a:bodyPr/>
          <a:lstStyle>
            <a:extLst/>
          </a:lstStyle>
          <a:p>
            <a:endParaRPr lang="es-SV"/>
          </a:p>
        </p:txBody>
      </p:sp>
      <p:sp>
        <p:nvSpPr>
          <p:cNvPr id="7" name="6 Marcador de número de diapositiva"/>
          <p:cNvSpPr>
            <a:spLocks noGrp="1"/>
          </p:cNvSpPr>
          <p:nvPr>
            <p:ph type="sldNum" sz="quarter" idx="12"/>
          </p:nvPr>
        </p:nvSpPr>
        <p:spPr/>
        <p:txBody>
          <a:bodyPr/>
          <a:lstStyle>
            <a:extLst/>
          </a:lstStyle>
          <a:p>
            <a:fld id="{90731C71-28F6-4995-9B38-48AC8DEC6870}" type="slidenum">
              <a:rPr lang="es-SV" smtClean="0"/>
              <a:pPr/>
              <a:t>‹Nº›</a:t>
            </a:fld>
            <a:endParaRPr lang="es-S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7 Rectángulo"/>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8 Conector recto"/>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9 Grupo"/>
          <p:cNvGrpSpPr/>
          <p:nvPr/>
        </p:nvGrpSpPr>
        <p:grpSpPr>
          <a:xfrm rot="5400000">
            <a:off x="8514581" y="1219200"/>
            <a:ext cx="132763" cy="128466"/>
            <a:chOff x="6668087" y="1297746"/>
            <a:chExt cx="161840" cy="156602"/>
          </a:xfrm>
        </p:grpSpPr>
        <p:cxnSp>
          <p:nvCxnSpPr>
            <p:cNvPr id="15" name="14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15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Título"/>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grpSp>
        <p:nvGrpSpPr>
          <p:cNvPr id="14" name="13 Grupo"/>
          <p:cNvGrpSpPr/>
          <p:nvPr/>
        </p:nvGrpSpPr>
        <p:grpSpPr>
          <a:xfrm rot="5400000">
            <a:off x="8666981" y="1371600"/>
            <a:ext cx="132763" cy="128466"/>
            <a:chOff x="6668087" y="1297746"/>
            <a:chExt cx="161840" cy="156602"/>
          </a:xfrm>
        </p:grpSpPr>
        <p:cxnSp>
          <p:nvCxnSpPr>
            <p:cNvPr id="11" name="10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11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17 Grupo"/>
          <p:cNvGrpSpPr/>
          <p:nvPr/>
        </p:nvGrpSpPr>
        <p:grpSpPr>
          <a:xfrm rot="5400000">
            <a:off x="8320088" y="1474763"/>
            <a:ext cx="132763" cy="128466"/>
            <a:chOff x="6668087" y="1297746"/>
            <a:chExt cx="161840" cy="156602"/>
          </a:xfrm>
        </p:grpSpPr>
        <p:cxnSp>
          <p:nvCxnSpPr>
            <p:cNvPr id="19" name="18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19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20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4 Marcador de fecha"/>
          <p:cNvSpPr>
            <a:spLocks noGrp="1"/>
          </p:cNvSpPr>
          <p:nvPr>
            <p:ph type="dt" sz="half" idx="10"/>
          </p:nvPr>
        </p:nvSpPr>
        <p:spPr>
          <a:xfrm>
            <a:off x="6477000" y="55499"/>
            <a:ext cx="2133600" cy="365125"/>
          </a:xfrm>
        </p:spPr>
        <p:txBody>
          <a:bodyPr/>
          <a:lstStyle>
            <a:extLst/>
          </a:lstStyle>
          <a:p>
            <a:fld id="{595802CC-0226-445E-94E4-ABDAC48901EB}" type="datetimeFigureOut">
              <a:rPr lang="es-SV" smtClean="0"/>
              <a:pPr/>
              <a:t>30/05/2016</a:t>
            </a:fld>
            <a:endParaRPr lang="es-SV"/>
          </a:p>
        </p:txBody>
      </p:sp>
      <p:sp>
        <p:nvSpPr>
          <p:cNvPr id="6" name="5 Marcador de pie de página"/>
          <p:cNvSpPr>
            <a:spLocks noGrp="1"/>
          </p:cNvSpPr>
          <p:nvPr>
            <p:ph type="ftr" sz="quarter" idx="11"/>
          </p:nvPr>
        </p:nvSpPr>
        <p:spPr>
          <a:xfrm>
            <a:off x="914400" y="55499"/>
            <a:ext cx="5562600" cy="365125"/>
          </a:xfrm>
        </p:spPr>
        <p:txBody>
          <a:bodyPr/>
          <a:lstStyle>
            <a:extLst/>
          </a:lstStyle>
          <a:p>
            <a:endParaRPr lang="es-SV"/>
          </a:p>
        </p:txBody>
      </p:sp>
      <p:sp>
        <p:nvSpPr>
          <p:cNvPr id="7" name="6 Marcador de número de diapositiva"/>
          <p:cNvSpPr>
            <a:spLocks noGrp="1"/>
          </p:cNvSpPr>
          <p:nvPr>
            <p:ph type="sldNum" sz="quarter" idx="12"/>
          </p:nvPr>
        </p:nvSpPr>
        <p:spPr>
          <a:xfrm>
            <a:off x="8610600" y="55499"/>
            <a:ext cx="457200" cy="365125"/>
          </a:xfrm>
        </p:spPr>
        <p:txBody>
          <a:bodyPr/>
          <a:lstStyle>
            <a:extLst/>
          </a:lstStyle>
          <a:p>
            <a:fld id="{90731C71-28F6-4995-9B38-48AC8DEC6870}" type="slidenum">
              <a:rPr lang="es-SV" smtClean="0"/>
              <a:pPr/>
              <a:t>‹Nº›</a:t>
            </a:fld>
            <a:endParaRPr lang="es-S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14 Rectángulo"/>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15 Rectángulo"/>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16 Rectángulo"/>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Marcador de título"/>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595802CC-0226-445E-94E4-ABDAC48901EB}" type="datetimeFigureOut">
              <a:rPr lang="es-SV" smtClean="0"/>
              <a:pPr/>
              <a:t>30/05/2016</a:t>
            </a:fld>
            <a:endParaRPr lang="es-SV"/>
          </a:p>
        </p:txBody>
      </p:sp>
      <p:sp>
        <p:nvSpPr>
          <p:cNvPr id="3" name="2 Marcador de pie de página"/>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s-SV"/>
          </a:p>
        </p:txBody>
      </p:sp>
      <p:sp>
        <p:nvSpPr>
          <p:cNvPr id="23" name="22 Marcador de número de diapositiva"/>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90731C71-28F6-4995-9B38-48AC8DEC6870}" type="slidenum">
              <a:rPr lang="es-SV" smtClean="0"/>
              <a:pPr/>
              <a:t>‹Nº›</a:t>
            </a:fld>
            <a:endParaRPr lang="es-SV"/>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audio" Target="file:///C:\Users\Public\Music\Sample%20Music\Kalimba.mp3"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slide" Target="slide104.xml"/><Relationship Id="rId2" Type="http://schemas.openxmlformats.org/officeDocument/2006/relationships/slide" Target="slide105.xml"/><Relationship Id="rId1" Type="http://schemas.openxmlformats.org/officeDocument/2006/relationships/slideLayout" Target="../slideLayouts/slideLayout2.xml"/><Relationship Id="rId4" Type="http://schemas.openxmlformats.org/officeDocument/2006/relationships/slide" Target="slide106.xml"/></Relationships>
</file>

<file path=ppt/slides/_rels/slide104.xml.rels><?xml version="1.0" encoding="UTF-8" standalone="yes"?>
<Relationships xmlns="http://schemas.openxmlformats.org/package/2006/relationships"><Relationship Id="rId3" Type="http://schemas.openxmlformats.org/officeDocument/2006/relationships/slide" Target="slide92.xm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slide" Target="slide103.xm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slide" Target="slide103.xm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slide" Target="slide111.xml"/><Relationship Id="rId2" Type="http://schemas.openxmlformats.org/officeDocument/2006/relationships/slide" Target="slide112.xml"/><Relationship Id="rId1" Type="http://schemas.openxmlformats.org/officeDocument/2006/relationships/slideLayout" Target="../slideLayouts/slideLayout2.xml"/><Relationship Id="rId4" Type="http://schemas.openxmlformats.org/officeDocument/2006/relationships/slide" Target="slide113.xml"/></Relationships>
</file>

<file path=ppt/slides/_rels/slide111.xml.rels><?xml version="1.0" encoding="UTF-8" standalone="yes"?>
<Relationships xmlns="http://schemas.openxmlformats.org/package/2006/relationships"><Relationship Id="rId3" Type="http://schemas.openxmlformats.org/officeDocument/2006/relationships/slide" Target="slide92.xm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slide" Target="slide110.xm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slide" Target="slide110.xm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slide" Target="slide119.xml"/><Relationship Id="rId2" Type="http://schemas.openxmlformats.org/officeDocument/2006/relationships/slide" Target="slide120.xml"/><Relationship Id="rId1" Type="http://schemas.openxmlformats.org/officeDocument/2006/relationships/slideLayout" Target="../slideLayouts/slideLayout2.xml"/><Relationship Id="rId4" Type="http://schemas.openxmlformats.org/officeDocument/2006/relationships/slide" Target="slide118.xml"/></Relationships>
</file>

<file path=ppt/slides/_rels/slide118.xml.rels><?xml version="1.0" encoding="UTF-8" standalone="yes"?>
<Relationships xmlns="http://schemas.openxmlformats.org/package/2006/relationships"><Relationship Id="rId3" Type="http://schemas.openxmlformats.org/officeDocument/2006/relationships/slide" Target="slide92.xm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slide" Target="slide117.xml"/><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slide" Target="slide117.xml"/><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slide" Target="slide125.xml"/><Relationship Id="rId2" Type="http://schemas.openxmlformats.org/officeDocument/2006/relationships/slide" Target="slide126.xml"/><Relationship Id="rId1" Type="http://schemas.openxmlformats.org/officeDocument/2006/relationships/slideLayout" Target="../slideLayouts/slideLayout2.xml"/><Relationship Id="rId4" Type="http://schemas.openxmlformats.org/officeDocument/2006/relationships/slide" Target="slide127.xml"/></Relationships>
</file>

<file path=ppt/slides/_rels/slide125.xml.rels><?xml version="1.0" encoding="UTF-8" standalone="yes"?>
<Relationships xmlns="http://schemas.openxmlformats.org/package/2006/relationships"><Relationship Id="rId3" Type="http://schemas.openxmlformats.org/officeDocument/2006/relationships/slide" Target="slide128.xm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slide" Target="slide124.xml"/><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slide" Target="slide124.xml"/><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slide" Target="slide129.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slide" Target="slide13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video" Target="file:///C:\Users\Public\Videos\Sample%20Videos\Wildlife.wmv" TargetMode="External"/><Relationship Id="rId4" Type="http://schemas.openxmlformats.org/officeDocument/2006/relationships/slide" Target="slide13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32.xml"/><Relationship Id="rId1" Type="http://schemas.openxmlformats.org/officeDocument/2006/relationships/slideLayout" Target="../slideLayouts/slideLayout2.xml"/><Relationship Id="rId5" Type="http://schemas.openxmlformats.org/officeDocument/2006/relationships/slide" Target="slide34.xml"/><Relationship Id="rId4" Type="http://schemas.openxmlformats.org/officeDocument/2006/relationships/slide" Target="slide31.xml"/></Relationships>
</file>

<file path=ppt/slides/_rels/slide28.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slide" Target="slide35.xml"/><Relationship Id="rId1" Type="http://schemas.openxmlformats.org/officeDocument/2006/relationships/slideLayout" Target="../slideLayouts/slideLayout2.xml"/><Relationship Id="rId5" Type="http://schemas.openxmlformats.org/officeDocument/2006/relationships/slide" Target="slide38.xml"/><Relationship Id="rId4" Type="http://schemas.openxmlformats.org/officeDocument/2006/relationships/slide" Target="slide37.xml"/></Relationships>
</file>

<file path=ppt/slides/_rels/slide29.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slide" Target="slide39.xml"/><Relationship Id="rId1" Type="http://schemas.openxmlformats.org/officeDocument/2006/relationships/slideLayout" Target="../slideLayouts/slideLayout2.xml"/><Relationship Id="rId5" Type="http://schemas.openxmlformats.org/officeDocument/2006/relationships/slide" Target="slide42.xml"/><Relationship Id="rId4" Type="http://schemas.openxmlformats.org/officeDocument/2006/relationships/slide" Target="slide41.xml"/></Relationships>
</file>

<file path=ppt/slides/_rels/slide3.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92.xml"/><Relationship Id="rId5" Type="http://schemas.openxmlformats.org/officeDocument/2006/relationships/slide" Target="slide69.xml"/><Relationship Id="rId4" Type="http://schemas.openxmlformats.org/officeDocument/2006/relationships/slide" Target="slide47.xml"/></Relationships>
</file>

<file path=ppt/slides/_rels/slide30.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slide" Target="slide43.xml"/><Relationship Id="rId1" Type="http://schemas.openxmlformats.org/officeDocument/2006/relationships/slideLayout" Target="../slideLayouts/slideLayout2.xml"/><Relationship Id="rId5" Type="http://schemas.openxmlformats.org/officeDocument/2006/relationships/slide" Target="slide46.xml"/><Relationship Id="rId4" Type="http://schemas.openxmlformats.org/officeDocument/2006/relationships/slide" Target="slide45.xml"/></Relationships>
</file>

<file path=ppt/slides/_rels/slide31.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slide" Target="slide54.xml"/><Relationship Id="rId1" Type="http://schemas.openxmlformats.org/officeDocument/2006/relationships/slideLayout" Target="../slideLayouts/slideLayout2.xml"/><Relationship Id="rId5" Type="http://schemas.openxmlformats.org/officeDocument/2006/relationships/slide" Target="slide53.xml"/><Relationship Id="rId4" Type="http://schemas.openxmlformats.org/officeDocument/2006/relationships/slide" Target="slide56.xml"/></Relationships>
</file>

<file path=ppt/slides/_rels/slide5.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1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12.xml"/><Relationship Id="rId4" Type="http://schemas.openxmlformats.org/officeDocument/2006/relationships/slide" Target="slide11.xml"/></Relationships>
</file>

<file path=ppt/slides/_rels/slide50.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slide" Target="slide58.xml"/><Relationship Id="rId1" Type="http://schemas.openxmlformats.org/officeDocument/2006/relationships/slideLayout" Target="../slideLayouts/slideLayout2.xml"/><Relationship Id="rId5" Type="http://schemas.openxmlformats.org/officeDocument/2006/relationships/slide" Target="slide60.xml"/><Relationship Id="rId4" Type="http://schemas.openxmlformats.org/officeDocument/2006/relationships/slide" Target="slide59.xml"/></Relationships>
</file>

<file path=ppt/slides/_rels/slide51.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slide" Target="slide64.xml"/><Relationship Id="rId1" Type="http://schemas.openxmlformats.org/officeDocument/2006/relationships/slideLayout" Target="../slideLayouts/slideLayout2.xml"/><Relationship Id="rId5" Type="http://schemas.openxmlformats.org/officeDocument/2006/relationships/slide" Target="slide62.xml"/><Relationship Id="rId4" Type="http://schemas.openxmlformats.org/officeDocument/2006/relationships/slide" Target="slide61.xml"/></Relationships>
</file>

<file path=ppt/slides/_rels/slide52.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slide" Target="slide68.xml"/><Relationship Id="rId1" Type="http://schemas.openxmlformats.org/officeDocument/2006/relationships/slideLayout" Target="../slideLayouts/slideLayout2.xml"/><Relationship Id="rId5" Type="http://schemas.openxmlformats.org/officeDocument/2006/relationships/slide" Target="slide65.xml"/><Relationship Id="rId4" Type="http://schemas.openxmlformats.org/officeDocument/2006/relationships/slide" Target="slide66.xml"/></Relationships>
</file>

<file path=ppt/slides/_rels/slide53.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slide" Target="slide16.xml"/><Relationship Id="rId4" Type="http://schemas.openxmlformats.org/officeDocument/2006/relationships/slide" Target="slide15.xml"/></Relationships>
</file>

<file path=ppt/slides/_rels/slide60.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18.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slide" Target="slide20.xml"/><Relationship Id="rId4" Type="http://schemas.openxmlformats.org/officeDocument/2006/relationships/slide" Target="slide17.xml"/></Relationships>
</file>

<file path=ppt/slides/_rels/slide7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slide" Target="slide77.xml"/><Relationship Id="rId2" Type="http://schemas.openxmlformats.org/officeDocument/2006/relationships/slide" Target="slide76.xml"/><Relationship Id="rId1" Type="http://schemas.openxmlformats.org/officeDocument/2006/relationships/slideLayout" Target="../slideLayouts/slideLayout2.xml"/><Relationship Id="rId5" Type="http://schemas.openxmlformats.org/officeDocument/2006/relationships/slide" Target="slide78.xml"/><Relationship Id="rId4" Type="http://schemas.openxmlformats.org/officeDocument/2006/relationships/slide" Target="slide75.xml"/></Relationships>
</file>

<file path=ppt/slides/_rels/slide72.xml.rels><?xml version="1.0" encoding="UTF-8" standalone="yes"?>
<Relationships xmlns="http://schemas.openxmlformats.org/package/2006/relationships"><Relationship Id="rId3" Type="http://schemas.openxmlformats.org/officeDocument/2006/relationships/slide" Target="slide80.xml"/><Relationship Id="rId2" Type="http://schemas.openxmlformats.org/officeDocument/2006/relationships/slide" Target="slide79.xml"/><Relationship Id="rId1" Type="http://schemas.openxmlformats.org/officeDocument/2006/relationships/slideLayout" Target="../slideLayouts/slideLayout2.xml"/><Relationship Id="rId5" Type="http://schemas.openxmlformats.org/officeDocument/2006/relationships/slide" Target="slide82.xml"/><Relationship Id="rId4" Type="http://schemas.openxmlformats.org/officeDocument/2006/relationships/slide" Target="slide81.xml"/></Relationships>
</file>

<file path=ppt/slides/_rels/slide73.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slide" Target="slide84.xml"/><Relationship Id="rId1" Type="http://schemas.openxmlformats.org/officeDocument/2006/relationships/slideLayout" Target="../slideLayouts/slideLayout2.xml"/><Relationship Id="rId5" Type="http://schemas.openxmlformats.org/officeDocument/2006/relationships/slide" Target="slide86.xml"/><Relationship Id="rId4" Type="http://schemas.openxmlformats.org/officeDocument/2006/relationships/slide" Target="slide83.xml"/></Relationships>
</file>

<file path=ppt/slides/_rels/slide74.xml.rels><?xml version="1.0" encoding="UTF-8" standalone="yes"?>
<Relationships xmlns="http://schemas.openxmlformats.org/package/2006/relationships"><Relationship Id="rId3" Type="http://schemas.openxmlformats.org/officeDocument/2006/relationships/slide" Target="slide89.xml"/><Relationship Id="rId2" Type="http://schemas.openxmlformats.org/officeDocument/2006/relationships/slide" Target="slide90.xml"/><Relationship Id="rId1" Type="http://schemas.openxmlformats.org/officeDocument/2006/relationships/slideLayout" Target="../slideLayouts/slideLayout2.xml"/><Relationship Id="rId5" Type="http://schemas.openxmlformats.org/officeDocument/2006/relationships/slide" Target="slide87.xml"/><Relationship Id="rId4" Type="http://schemas.openxmlformats.org/officeDocument/2006/relationships/slide" Target="slide88.xml"/></Relationships>
</file>

<file path=ppt/slides/_rels/slide75.xml.rels><?xml version="1.0" encoding="UTF-8" standalone="yes"?>
<Relationships xmlns="http://schemas.openxmlformats.org/package/2006/relationships"><Relationship Id="rId3" Type="http://schemas.openxmlformats.org/officeDocument/2006/relationships/slide" Target="slide72.xml"/><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slide" Target="slide71.xm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7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slide" Target="slide71.xm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slide" Target="slide73.xml"/><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2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slide" Target="slide24.xml"/><Relationship Id="rId4" Type="http://schemas.openxmlformats.org/officeDocument/2006/relationships/slide" Target="slide21.xml"/></Relationships>
</file>

<file path=ppt/slides/_rels/slide80.xml.rels><?xml version="1.0" encoding="UTF-8" standalone="yes"?>
<Relationships xmlns="http://schemas.openxmlformats.org/package/2006/relationships"><Relationship Id="rId3" Type="http://schemas.openxmlformats.org/officeDocument/2006/relationships/slide" Target="slide72.xm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slide" Target="slide72.xm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slide" Target="slide72.xm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slide" Target="slide73.xm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slide" Target="slide73.xm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slide" Target="slide73.xm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slide" Target="slide107.xml"/><Relationship Id="rId2" Type="http://schemas.openxmlformats.org/officeDocument/2006/relationships/slide" Target="slide93.xml"/><Relationship Id="rId1" Type="http://schemas.openxmlformats.org/officeDocument/2006/relationships/slideLayout" Target="../slideLayouts/slideLayout2.xml"/><Relationship Id="rId5" Type="http://schemas.openxmlformats.org/officeDocument/2006/relationships/slide" Target="slide121.xml"/><Relationship Id="rId4" Type="http://schemas.openxmlformats.org/officeDocument/2006/relationships/slide" Target="slide114.xml"/></Relationships>
</file>

<file path=ppt/slides/_rels/slide9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slide" Target="slide99.xml"/><Relationship Id="rId2" Type="http://schemas.openxmlformats.org/officeDocument/2006/relationships/slide" Target="slide98.xml"/><Relationship Id="rId1" Type="http://schemas.openxmlformats.org/officeDocument/2006/relationships/slideLayout" Target="../slideLayouts/slideLayout2.xml"/><Relationship Id="rId4" Type="http://schemas.openxmlformats.org/officeDocument/2006/relationships/slide" Target="slide97.xml"/></Relationships>
</file>

<file path=ppt/slides/_rels/slide97.xml.rels><?xml version="1.0" encoding="UTF-8" standalone="yes"?>
<Relationships xmlns="http://schemas.openxmlformats.org/package/2006/relationships"><Relationship Id="rId3" Type="http://schemas.openxmlformats.org/officeDocument/2006/relationships/slide" Target="slide100.xm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slide" Target="slide96.xm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slide" Target="slide96.xml"/><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00034" y="285728"/>
            <a:ext cx="8191666" cy="923330"/>
          </a:xfrm>
          <a:prstGeom prst="rect">
            <a:avLst/>
          </a:prstGeom>
          <a:noFill/>
        </p:spPr>
        <p:txBody>
          <a:bodyPr wrap="none" lIns="91440" tIns="45720" rIns="91440" bIns="45720">
            <a:spAutoFit/>
          </a:bodyPr>
          <a:lstStyle/>
          <a:p>
            <a:pPr algn="ctr"/>
            <a:r>
              <a:rPr lang="es-E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TEST INTERACTIVO</a:t>
            </a:r>
            <a:endParaRPr lang="es-E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6" name="5 CuadroTexto"/>
          <p:cNvSpPr txBox="1"/>
          <p:nvPr/>
        </p:nvSpPr>
        <p:spPr>
          <a:xfrm>
            <a:off x="1214414" y="1571612"/>
            <a:ext cx="7643866" cy="461665"/>
          </a:xfrm>
          <a:prstGeom prst="rect">
            <a:avLst/>
          </a:prstGeom>
          <a:noFill/>
        </p:spPr>
        <p:txBody>
          <a:bodyPr wrap="square" rtlCol="0">
            <a:spAutoFit/>
          </a:bodyPr>
          <a:lstStyle/>
          <a:p>
            <a:r>
              <a:rPr lang="es-SV" sz="2400" dirty="0" smtClean="0">
                <a:solidFill>
                  <a:schemeClr val="accent2">
                    <a:lumMod val="60000"/>
                    <a:lumOff val="40000"/>
                  </a:schemeClr>
                </a:solidFill>
                <a:latin typeface="Jokerman" pitchFamily="82" charset="0"/>
              </a:rPr>
              <a:t>DOCENTE: HEBE ASTRID CARRANZA LIZAMA</a:t>
            </a:r>
            <a:endParaRPr lang="es-SV" sz="2400" dirty="0">
              <a:solidFill>
                <a:schemeClr val="accent2">
                  <a:lumMod val="60000"/>
                  <a:lumOff val="40000"/>
                </a:schemeClr>
              </a:solidFill>
              <a:latin typeface="Jokerman" pitchFamily="82" charset="0"/>
            </a:endParaRPr>
          </a:p>
        </p:txBody>
      </p:sp>
      <p:pic>
        <p:nvPicPr>
          <p:cNvPr id="7" name="6 Imagen" descr="ver.jpg"/>
          <p:cNvPicPr>
            <a:picLocks noChangeAspect="1"/>
          </p:cNvPicPr>
          <p:nvPr/>
        </p:nvPicPr>
        <p:blipFill>
          <a:blip r:embed="rId3"/>
          <a:stretch>
            <a:fillRect/>
          </a:stretch>
        </p:blipFill>
        <p:spPr>
          <a:xfrm>
            <a:off x="2214546" y="3286124"/>
            <a:ext cx="4762500" cy="319087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4" name="Kalimba.mp3">
            <a:hlinkClick r:id="" action="ppaction://media"/>
          </p:cNvPr>
          <p:cNvPicPr>
            <a:picLocks noGrp="1" noRot="1" noChangeAspect="1"/>
          </p:cNvPicPr>
          <p:nvPr>
            <p:ph idx="1"/>
            <a:audioFile r:link="rId1"/>
          </p:nvPr>
        </p:nvPicPr>
        <p:blipFill>
          <a:blip r:embed="rId4"/>
          <a:stretch>
            <a:fillRect/>
          </a:stretch>
        </p:blipFill>
        <p:spPr>
          <a:xfrm>
            <a:off x="714348" y="571480"/>
            <a:ext cx="447676" cy="447676"/>
          </a:xfrm>
          <a:prstGeom prst="rect">
            <a:avLst/>
          </a:prstGeom>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xEl>
                                              <p:pRg st="0" end="0"/>
                                            </p:txEl>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down)">
                                      <p:cBhvr>
                                        <p:cTn id="11" dur="500"/>
                                        <p:tgtEl>
                                          <p:spTgt spid="6">
                                            <p:txEl>
                                              <p:pRg st="0" end="0"/>
                                            </p:txEl>
                                          </p:spTgt>
                                        </p:tgtEl>
                                      </p:cBhvr>
                                    </p:animEffect>
                                  </p:childTnLst>
                                </p:cTn>
                              </p:par>
                            </p:childTnLst>
                          </p:cTn>
                        </p:par>
                        <p:par>
                          <p:cTn id="12" fill="hold">
                            <p:stCondLst>
                              <p:cond delay="500"/>
                            </p:stCondLst>
                            <p:childTnLst>
                              <p:par>
                                <p:cTn id="13" presetID="1" presetClass="mediacall" presetSubtype="0" fill="hold" nodeType="afterEffect">
                                  <p:stCondLst>
                                    <p:cond delay="0"/>
                                  </p:stCondLst>
                                  <p:childTnLst>
                                    <p:cmd type="call" cmd="playFrom(0.0)">
                                      <p:cBhvr>
                                        <p:cTn id="14"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15" repeatCount="indefinite" fill="hold" display="0">
                  <p:stCondLst>
                    <p:cond delay="indefinite"/>
                  </p:stCondLst>
                  <p:endCondLst>
                    <p:cond evt="onPrev" delay="0">
                      <p:tgtEl>
                        <p:sldTgt/>
                      </p:tgtEl>
                    </p:cond>
                    <p:cond evt="onStopAudio" delay="0">
                      <p:tgtEl>
                        <p:sldTgt/>
                      </p:tgtEl>
                    </p:cond>
                  </p:endCondLst>
                </p:cTn>
                <p:tgtEl>
                  <p:spTgt spid="1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Lo siento¡¡¡ Respuesta Incorrecta</a:t>
            </a:r>
            <a:endParaRPr lang="es-SV" dirty="0"/>
          </a:p>
        </p:txBody>
      </p:sp>
      <p:pic>
        <p:nvPicPr>
          <p:cNvPr id="4" name="3 Marcador de contenido" descr="noooo.jpg"/>
          <p:cNvPicPr>
            <a:picLocks noGrp="1" noChangeAspect="1"/>
          </p:cNvPicPr>
          <p:nvPr>
            <p:ph idx="1"/>
          </p:nvPr>
        </p:nvPicPr>
        <p:blipFill>
          <a:blip r:embed="rId2"/>
          <a:stretch>
            <a:fillRect/>
          </a:stretch>
        </p:blipFill>
        <p:spPr>
          <a:xfrm>
            <a:off x="3000364" y="2571744"/>
            <a:ext cx="3048000" cy="3048000"/>
          </a:xfrm>
        </p:spPr>
      </p:pic>
      <p:sp>
        <p:nvSpPr>
          <p:cNvPr id="5" name="4 Flecha izquierda"/>
          <p:cNvSpPr/>
          <p:nvPr/>
        </p:nvSpPr>
        <p:spPr>
          <a:xfrm>
            <a:off x="7072330" y="5429264"/>
            <a:ext cx="1428760" cy="92869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hlinkClick r:id="rId3" action="ppaction://hlinksldjump"/>
              </a:rPr>
              <a:t>Inténtalo de nuevo</a:t>
            </a:r>
            <a:endParaRPr lang="es-SV" dirty="0"/>
          </a:p>
        </p:txBody>
      </p:sp>
    </p:spTree>
  </p:cSld>
  <p:clrMapOvr>
    <a:masterClrMapping/>
  </p:clrMapOvr>
  <p:transition advClick="0"/>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a:stretch>
            <a:fillRect/>
          </a:stretch>
        </p:blipFill>
        <p:spPr>
          <a:xfrm>
            <a:off x="1302137" y="1124744"/>
            <a:ext cx="6708940" cy="4464495"/>
          </a:xfrm>
          <a:prstGeom prst="rect">
            <a:avLst/>
          </a:prstGeom>
          <a:ln>
            <a:noFill/>
          </a:ln>
          <a:effectLst>
            <a:softEdge rad="112500"/>
          </a:effectLst>
        </p:spPr>
      </p:pic>
    </p:spTree>
    <p:extLst>
      <p:ext uri="{BB962C8B-B14F-4D97-AF65-F5344CB8AC3E}">
        <p14:creationId xmlns:p14="http://schemas.microsoft.com/office/powerpoint/2010/main" val="747394999"/>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bonitoviaje.com/wp-content/uploads/2012/01/Torre-Eiffel.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23467" y="1124744"/>
            <a:ext cx="6194236" cy="46085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289749"/>
      </p:ext>
    </p:extLst>
  </p:cSld>
  <p:clrMapOvr>
    <a:masterClrMapping/>
  </p:clrMapOvr>
  <p:transition spd="slow" advClick="0" advTm="0">
    <p:randomBar dir="vert"/>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luiss04.files.wordpress.com/2013/06/800px-monumento_al_salvador_del_mundo_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266826"/>
            <a:ext cx="7618040" cy="42851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22352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heel(1)">
                                      <p:cBhvr>
                                        <p:cTn id="7"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2400" dirty="0" smtClean="0"/>
              <a:t>2-De acuerdo a las imágenes anteriores, que capitales representan cada una:</a:t>
            </a:r>
            <a:endParaRPr lang="es-ES" sz="2400" dirty="0"/>
          </a:p>
        </p:txBody>
      </p:sp>
      <p:sp>
        <p:nvSpPr>
          <p:cNvPr id="3" name="Marcador de contenido 2"/>
          <p:cNvSpPr>
            <a:spLocks noGrp="1"/>
          </p:cNvSpPr>
          <p:nvPr>
            <p:ph idx="1"/>
          </p:nvPr>
        </p:nvSpPr>
        <p:spPr/>
        <p:txBody>
          <a:bodyPr/>
          <a:lstStyle/>
          <a:p>
            <a:pPr marL="68580" indent="0">
              <a:buNone/>
            </a:pPr>
            <a:r>
              <a:rPr lang="es-ES" dirty="0" smtClean="0">
                <a:hlinkClick r:id="rId2" action="ppaction://hlinksldjump"/>
              </a:rPr>
              <a:t>Managua, Madrid, Berlín</a:t>
            </a:r>
            <a:endParaRPr lang="es-ES" dirty="0" smtClean="0"/>
          </a:p>
          <a:p>
            <a:pPr marL="68580" indent="0">
              <a:buNone/>
            </a:pPr>
            <a:r>
              <a:rPr lang="es-ES" dirty="0" smtClean="0">
                <a:hlinkClick r:id="rId3" action="ppaction://hlinksldjump"/>
              </a:rPr>
              <a:t>Roma, Paris, San Salvador</a:t>
            </a:r>
            <a:endParaRPr lang="es-ES" dirty="0" smtClean="0"/>
          </a:p>
          <a:p>
            <a:pPr marL="68580" indent="0">
              <a:buNone/>
            </a:pPr>
            <a:r>
              <a:rPr lang="es-ES" dirty="0" smtClean="0">
                <a:hlinkClick r:id="rId4" action="ppaction://hlinksldjump"/>
              </a:rPr>
              <a:t>Tegucigalpa, San José, Cd. Panamá</a:t>
            </a:r>
            <a:endParaRPr lang="es-ES" dirty="0"/>
          </a:p>
        </p:txBody>
      </p:sp>
    </p:spTree>
    <p:extLst>
      <p:ext uri="{BB962C8B-B14F-4D97-AF65-F5344CB8AC3E}">
        <p14:creationId xmlns:p14="http://schemas.microsoft.com/office/powerpoint/2010/main" val="25905744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solidFill>
                  <a:schemeClr val="accent1"/>
                </a:solidFill>
              </a:rPr>
              <a:t>Excelente!!!!!</a:t>
            </a:r>
            <a:endParaRPr lang="es-ES" dirty="0"/>
          </a:p>
        </p:txBody>
      </p:sp>
      <p:pic>
        <p:nvPicPr>
          <p:cNvPr id="4" name="Picture 2" descr="https://s-media-cache-ak0.pinimg.com/736x/a1/dd/7f/a1dd7ff48ce90df319e962001d56163c.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83920" y="1988840"/>
            <a:ext cx="5380368" cy="37124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s-media-cache-ak0.pinimg.com/736x/a1/dd/7f/a1dd7ff48ce90df319e962001d56163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4316" y="2121694"/>
            <a:ext cx="4995282" cy="3446745"/>
          </a:xfrm>
          <a:prstGeom prst="rect">
            <a:avLst/>
          </a:prstGeom>
          <a:noFill/>
          <a:extLst>
            <a:ext uri="{909E8E84-426E-40DD-AFC4-6F175D3DCCD1}">
              <a14:hiddenFill xmlns:a14="http://schemas.microsoft.com/office/drawing/2010/main">
                <a:solidFill>
                  <a:srgbClr val="FFFFFF"/>
                </a:solidFill>
              </a14:hiddenFill>
            </a:ext>
          </a:extLst>
        </p:spPr>
      </p:pic>
      <p:sp>
        <p:nvSpPr>
          <p:cNvPr id="6" name="Flecha derecha 5"/>
          <p:cNvSpPr/>
          <p:nvPr/>
        </p:nvSpPr>
        <p:spPr>
          <a:xfrm>
            <a:off x="7452320" y="5805264"/>
            <a:ext cx="1234480" cy="648072"/>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sz="1600" dirty="0" smtClean="0">
                <a:hlinkClick r:id="rId3" action="ppaction://hlinksldjump"/>
              </a:rPr>
              <a:t>MENU </a:t>
            </a:r>
            <a:endParaRPr lang="es-ES" sz="1600" dirty="0"/>
          </a:p>
        </p:txBody>
      </p:sp>
    </p:spTree>
    <p:extLst>
      <p:ext uri="{BB962C8B-B14F-4D97-AF65-F5344CB8AC3E}">
        <p14:creationId xmlns:p14="http://schemas.microsoft.com/office/powerpoint/2010/main" val="207196521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solidFill>
                  <a:srgbClr val="FF0000"/>
                </a:solidFill>
              </a:rPr>
              <a:t>Respuesta Incorrecta!!!!</a:t>
            </a:r>
            <a:endParaRPr lang="es-ES" dirty="0"/>
          </a:p>
        </p:txBody>
      </p:sp>
      <p:pic>
        <p:nvPicPr>
          <p:cNvPr id="4" name="Picture 2" descr="http://www.hdnextimage.com/wp-content/uploads/2015/07/funny-animated-gifs-for-sametime-6-200x20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7042" y="1556792"/>
            <a:ext cx="3725118" cy="3725118"/>
          </a:xfrm>
          <a:prstGeom prst="rect">
            <a:avLst/>
          </a:prstGeom>
          <a:noFill/>
          <a:extLst>
            <a:ext uri="{909E8E84-426E-40DD-AFC4-6F175D3DCCD1}">
              <a14:hiddenFill xmlns:a14="http://schemas.microsoft.com/office/drawing/2010/main">
                <a:solidFill>
                  <a:srgbClr val="FFFFFF"/>
                </a:solidFill>
              </a14:hiddenFill>
            </a:ext>
          </a:extLst>
        </p:spPr>
      </p:pic>
      <p:sp>
        <p:nvSpPr>
          <p:cNvPr id="6" name="Corazón 5"/>
          <p:cNvSpPr/>
          <p:nvPr/>
        </p:nvSpPr>
        <p:spPr>
          <a:xfrm>
            <a:off x="7308304" y="5157192"/>
            <a:ext cx="936104" cy="792088"/>
          </a:xfrm>
          <a:prstGeom prst="hear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sz="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hlinkClick r:id="rId3" action="ppaction://hlinksldjump"/>
              </a:rPr>
              <a:t>Inténtalo de  nuevo</a:t>
            </a:r>
            <a:endParaRPr lang="es-ES" sz="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85225123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solidFill>
                  <a:srgbClr val="FF0000"/>
                </a:solidFill>
              </a:rPr>
              <a:t>Respuesta Incorrecta!!!!</a:t>
            </a:r>
            <a:endParaRPr lang="es-ES" dirty="0"/>
          </a:p>
        </p:txBody>
      </p:sp>
      <p:pic>
        <p:nvPicPr>
          <p:cNvPr id="4" name="Picture 2" descr="http://www.hdnextimage.com/wp-content/uploads/2015/07/funny-animated-gifs-for-sametime-6-200x20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3728" y="1393478"/>
            <a:ext cx="4339778" cy="4339778"/>
          </a:xfrm>
          <a:prstGeom prst="rect">
            <a:avLst/>
          </a:prstGeom>
          <a:noFill/>
          <a:extLst>
            <a:ext uri="{909E8E84-426E-40DD-AFC4-6F175D3DCCD1}">
              <a14:hiddenFill xmlns:a14="http://schemas.microsoft.com/office/drawing/2010/main">
                <a:solidFill>
                  <a:srgbClr val="FFFFFF"/>
                </a:solidFill>
              </a14:hiddenFill>
            </a:ext>
          </a:extLst>
        </p:spPr>
      </p:pic>
      <p:sp>
        <p:nvSpPr>
          <p:cNvPr id="5" name="Corazón 4"/>
          <p:cNvSpPr/>
          <p:nvPr/>
        </p:nvSpPr>
        <p:spPr>
          <a:xfrm>
            <a:off x="7308304" y="5157192"/>
            <a:ext cx="936104" cy="792088"/>
          </a:xfrm>
          <a:prstGeom prst="hear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sz="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hlinkClick r:id="rId3" action="ppaction://hlinksldjump"/>
              </a:rPr>
              <a:t>Inténtalo de  nuevo</a:t>
            </a:r>
            <a:endParaRPr lang="es-ES" sz="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93029976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1026" name="Picture 2" descr="http://prototipo2015.digital-text.com/images/tema22/teoria_clau/faringe.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4480" y="428604"/>
            <a:ext cx="5949874" cy="58518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052053"/>
      </p:ext>
    </p:extLst>
  </p:cSld>
  <p:clrMapOvr>
    <a:masterClrMapping/>
  </p:clrMapOvr>
  <p:transition advClick="0" advTm="0">
    <p:dissolv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2050" name="Picture 2" descr="http://www.um.es/tonosdigital/znum24/secciones/monotonos-perder_la_voz_tras_un_cancer_de_laringe_archivos/image00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1124744"/>
            <a:ext cx="6907409" cy="44481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310293175"/>
      </p:ext>
    </p:extLst>
  </p:cSld>
  <p:clrMapOvr>
    <a:masterClrMapping/>
  </p:clrMapOvr>
  <p:transition advClick="0" advTm="0">
    <p:pull dir="rd"/>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3074" name="Picture 2" descr="http://image.slidesharecdn.com/traqueabronquiospulmonesespoch-150505124906-conversion-gate02/95/traquea-bronquios-pulmones-espoch-18-638.jpg?cb=143084851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36204" y="692696"/>
            <a:ext cx="7128792" cy="53521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629458552"/>
      </p:ext>
    </p:extLst>
  </p:cSld>
  <p:clrMapOvr>
    <a:masterClrMapping/>
  </p:clrMapOvr>
  <p:transition advClick="0" advTm="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Lo siento¡¡¡ Respuesta Incorrecta</a:t>
            </a:r>
            <a:endParaRPr lang="es-SV" dirty="0"/>
          </a:p>
        </p:txBody>
      </p:sp>
      <p:pic>
        <p:nvPicPr>
          <p:cNvPr id="4" name="3 Marcador de contenido" descr="noooo.jpg"/>
          <p:cNvPicPr>
            <a:picLocks noGrp="1" noChangeAspect="1"/>
          </p:cNvPicPr>
          <p:nvPr>
            <p:ph idx="1"/>
          </p:nvPr>
        </p:nvPicPr>
        <p:blipFill>
          <a:blip r:embed="rId2"/>
          <a:stretch>
            <a:fillRect/>
          </a:stretch>
        </p:blipFill>
        <p:spPr>
          <a:xfrm>
            <a:off x="3000364" y="2571744"/>
            <a:ext cx="3048000" cy="3048000"/>
          </a:xfrm>
        </p:spPr>
      </p:pic>
      <p:sp>
        <p:nvSpPr>
          <p:cNvPr id="5" name="4 Flecha izquierda"/>
          <p:cNvSpPr/>
          <p:nvPr/>
        </p:nvSpPr>
        <p:spPr>
          <a:xfrm>
            <a:off x="7215206" y="5572140"/>
            <a:ext cx="1428760" cy="92869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hlinkClick r:id="rId3" action="ppaction://hlinksldjump"/>
              </a:rPr>
              <a:t>Inténtalo de nuevo</a:t>
            </a:r>
            <a:endParaRPr lang="es-SV" dirty="0"/>
          </a:p>
        </p:txBody>
      </p:sp>
    </p:spTree>
  </p:cSld>
  <p:clrMapOvr>
    <a:masterClrMapping/>
  </p:clrMapOvr>
  <p:transition advClick="0"/>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2800" dirty="0" smtClean="0"/>
              <a:t>2-Órgano </a:t>
            </a:r>
            <a:r>
              <a:rPr lang="es-ES" sz="2800" dirty="0"/>
              <a:t>del sistema digestivo que permite el paso del bolo alimenticio al esófago: </a:t>
            </a:r>
          </a:p>
        </p:txBody>
      </p:sp>
      <p:sp>
        <p:nvSpPr>
          <p:cNvPr id="3" name="Marcador de contenido 2"/>
          <p:cNvSpPr>
            <a:spLocks noGrp="1"/>
          </p:cNvSpPr>
          <p:nvPr>
            <p:ph idx="1"/>
          </p:nvPr>
        </p:nvSpPr>
        <p:spPr/>
        <p:txBody>
          <a:bodyPr/>
          <a:lstStyle/>
          <a:p>
            <a:r>
              <a:rPr lang="es-ES" dirty="0">
                <a:hlinkClick r:id="rId2" action="ppaction://hlinksldjump"/>
              </a:rPr>
              <a:t>A. Faringe </a:t>
            </a:r>
            <a:endParaRPr lang="es-ES" dirty="0" smtClean="0"/>
          </a:p>
          <a:p>
            <a:r>
              <a:rPr lang="es-ES" dirty="0" smtClean="0">
                <a:hlinkClick r:id="rId3" action="ppaction://hlinksldjump"/>
              </a:rPr>
              <a:t>B. Tráquea </a:t>
            </a:r>
            <a:endParaRPr lang="es-ES" dirty="0" smtClean="0"/>
          </a:p>
          <a:p>
            <a:r>
              <a:rPr lang="es-ES" dirty="0">
                <a:hlinkClick r:id="rId4" action="ppaction://hlinksldjump"/>
              </a:rPr>
              <a:t>C</a:t>
            </a:r>
            <a:r>
              <a:rPr lang="es-ES" dirty="0" smtClean="0">
                <a:hlinkClick r:id="rId4" action="ppaction://hlinksldjump"/>
              </a:rPr>
              <a:t>. </a:t>
            </a:r>
            <a:r>
              <a:rPr lang="es-ES" dirty="0">
                <a:hlinkClick r:id="rId4" action="ppaction://hlinksldjump"/>
              </a:rPr>
              <a:t>Laringe</a:t>
            </a:r>
            <a:endParaRPr lang="es-ES" dirty="0"/>
          </a:p>
        </p:txBody>
      </p:sp>
    </p:spTree>
    <p:extLst>
      <p:ext uri="{BB962C8B-B14F-4D97-AF65-F5344CB8AC3E}">
        <p14:creationId xmlns:p14="http://schemas.microsoft.com/office/powerpoint/2010/main" val="1378357668"/>
      </p:ext>
    </p:extLst>
  </p:cSld>
  <p:clrMapOvr>
    <a:masterClrMapping/>
  </p:clrMapOvr>
  <p:transition advClick="0"/>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solidFill>
                  <a:schemeClr val="accent1"/>
                </a:solidFill>
              </a:rPr>
              <a:t>Excelente!!!!!</a:t>
            </a:r>
            <a:endParaRPr lang="es-ES" dirty="0"/>
          </a:p>
        </p:txBody>
      </p:sp>
      <p:pic>
        <p:nvPicPr>
          <p:cNvPr id="4" name="Picture 2" descr="https://s-media-cache-ak0.pinimg.com/736x/a1/dd/7f/a1dd7ff48ce90df319e962001d56163c.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1426464"/>
            <a:ext cx="4800533" cy="3312368"/>
          </a:xfrm>
          <a:prstGeom prst="rect">
            <a:avLst/>
          </a:prstGeom>
          <a:noFill/>
          <a:extLst>
            <a:ext uri="{909E8E84-426E-40DD-AFC4-6F175D3DCCD1}">
              <a14:hiddenFill xmlns:a14="http://schemas.microsoft.com/office/drawing/2010/main">
                <a:solidFill>
                  <a:srgbClr val="FFFFFF"/>
                </a:solidFill>
              </a14:hiddenFill>
            </a:ext>
          </a:extLst>
        </p:spPr>
      </p:pic>
      <p:sp>
        <p:nvSpPr>
          <p:cNvPr id="5" name="4 Flecha derecha"/>
          <p:cNvSpPr/>
          <p:nvPr/>
        </p:nvSpPr>
        <p:spPr>
          <a:xfrm>
            <a:off x="6929454" y="5572140"/>
            <a:ext cx="1357322" cy="785818"/>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SV" dirty="0" smtClean="0">
                <a:hlinkClick r:id="rId3" action="ppaction://hlinksldjump"/>
              </a:rPr>
              <a:t>MENU</a:t>
            </a:r>
            <a:endParaRPr lang="es-SV" dirty="0"/>
          </a:p>
        </p:txBody>
      </p:sp>
    </p:spTree>
    <p:extLst>
      <p:ext uri="{BB962C8B-B14F-4D97-AF65-F5344CB8AC3E}">
        <p14:creationId xmlns:p14="http://schemas.microsoft.com/office/powerpoint/2010/main" val="405154650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solidFill>
                  <a:srgbClr val="FF0000"/>
                </a:solidFill>
              </a:rPr>
              <a:t>Respuesta Incorrecta!!!!</a:t>
            </a:r>
            <a:endParaRPr lang="es-ES" dirty="0"/>
          </a:p>
        </p:txBody>
      </p:sp>
      <p:pic>
        <p:nvPicPr>
          <p:cNvPr id="4" name="Picture 2" descr="http://www.hdnextimage.com/wp-content/uploads/2015/07/funny-animated-gifs-for-sametime-6-200x20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1628800"/>
            <a:ext cx="3456384" cy="3456384"/>
          </a:xfrm>
          <a:prstGeom prst="rect">
            <a:avLst/>
          </a:prstGeom>
          <a:noFill/>
          <a:extLst>
            <a:ext uri="{909E8E84-426E-40DD-AFC4-6F175D3DCCD1}">
              <a14:hiddenFill xmlns:a14="http://schemas.microsoft.com/office/drawing/2010/main">
                <a:solidFill>
                  <a:srgbClr val="FFFFFF"/>
                </a:solidFill>
              </a14:hiddenFill>
            </a:ext>
          </a:extLst>
        </p:spPr>
      </p:pic>
      <p:sp>
        <p:nvSpPr>
          <p:cNvPr id="5" name="4 Flecha curvada hacia la izquierda"/>
          <p:cNvSpPr/>
          <p:nvPr/>
        </p:nvSpPr>
        <p:spPr>
          <a:xfrm>
            <a:off x="7215206" y="5286388"/>
            <a:ext cx="1285884" cy="128588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600" dirty="0" smtClean="0">
                <a:solidFill>
                  <a:schemeClr val="tx1"/>
                </a:solidFill>
                <a:hlinkClick r:id="rId3" action="ppaction://hlinksldjump"/>
              </a:rPr>
              <a:t>INTENTALO DE NUEVO</a:t>
            </a:r>
            <a:endParaRPr lang="es-SV" sz="1600" dirty="0">
              <a:solidFill>
                <a:schemeClr val="tx1"/>
              </a:solidFill>
            </a:endParaRPr>
          </a:p>
        </p:txBody>
      </p:sp>
    </p:spTree>
    <p:extLst>
      <p:ext uri="{BB962C8B-B14F-4D97-AF65-F5344CB8AC3E}">
        <p14:creationId xmlns:p14="http://schemas.microsoft.com/office/powerpoint/2010/main" val="234115944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solidFill>
                  <a:srgbClr val="FF0000"/>
                </a:solidFill>
              </a:rPr>
              <a:t>Respuesta Incorrecta!!!!</a:t>
            </a:r>
            <a:endParaRPr lang="es-ES" dirty="0"/>
          </a:p>
        </p:txBody>
      </p:sp>
      <p:pic>
        <p:nvPicPr>
          <p:cNvPr id="4" name="Picture 2" descr="http://www.hdnextimage.com/wp-content/uploads/2015/07/funny-animated-gifs-for-sametime-6-200x20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59260" y="1556792"/>
            <a:ext cx="3688804" cy="3688804"/>
          </a:xfrm>
          <a:prstGeom prst="rect">
            <a:avLst/>
          </a:prstGeom>
          <a:noFill/>
          <a:extLst>
            <a:ext uri="{909E8E84-426E-40DD-AFC4-6F175D3DCCD1}">
              <a14:hiddenFill xmlns:a14="http://schemas.microsoft.com/office/drawing/2010/main">
                <a:solidFill>
                  <a:srgbClr val="FFFFFF"/>
                </a:solidFill>
              </a14:hiddenFill>
            </a:ext>
          </a:extLst>
        </p:spPr>
      </p:pic>
      <p:sp>
        <p:nvSpPr>
          <p:cNvPr id="5" name="4 Flecha curvada hacia la izquierda"/>
          <p:cNvSpPr/>
          <p:nvPr/>
        </p:nvSpPr>
        <p:spPr>
          <a:xfrm>
            <a:off x="7143768" y="5357826"/>
            <a:ext cx="1285884" cy="107157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600" dirty="0" smtClean="0">
                <a:solidFill>
                  <a:schemeClr val="tx1"/>
                </a:solidFill>
                <a:hlinkClick r:id="rId3" action="ppaction://hlinksldjump"/>
              </a:rPr>
              <a:t>INTENTALO DE NUEVO</a:t>
            </a:r>
            <a:endParaRPr lang="es-SV" sz="1600" dirty="0">
              <a:solidFill>
                <a:schemeClr val="tx1"/>
              </a:solidFill>
            </a:endParaRPr>
          </a:p>
        </p:txBody>
      </p:sp>
    </p:spTree>
    <p:extLst>
      <p:ext uri="{BB962C8B-B14F-4D97-AF65-F5344CB8AC3E}">
        <p14:creationId xmlns:p14="http://schemas.microsoft.com/office/powerpoint/2010/main" val="273902691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SV"/>
          </a:p>
        </p:txBody>
      </p:sp>
      <p:pic>
        <p:nvPicPr>
          <p:cNvPr id="5" name="4 Marcador de contenido" descr="descarga (2).jpg"/>
          <p:cNvPicPr>
            <a:picLocks noGrp="1" noChangeAspect="1"/>
          </p:cNvPicPr>
          <p:nvPr>
            <p:ph idx="1"/>
          </p:nvPr>
        </p:nvPicPr>
        <p:blipFill>
          <a:blip r:embed="rId2"/>
          <a:stretch>
            <a:fillRect/>
          </a:stretch>
        </p:blipFill>
        <p:spPr>
          <a:xfrm>
            <a:off x="1071538" y="1142983"/>
            <a:ext cx="7322396" cy="45060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098" name="AutoShape 2" descr="data:image/jpeg;base64,/9j/4AAQSkZJRgABAQAAAQABAAD/2wCEAAkGBxQTEhUUExQWFhUUFxYWFxcUFxcbGBUVFBQXFxcVFxcYHCggGBolHBQXIjIhJSkrLi4uFx8zODMsNygtLisBCgoKDg0OGxAQGywkICQsLCwsLCwsLCwsLCwsLCwsLCwsLCwsLCwsLCwsLCwsLCwsLCwsLCwsLCwsLCwsLCwsLP/AABEIAKcBLQMBIgACEQEDEQH/xAAcAAAABwEBAAAAAAAAAAAAAAAAAgMEBQYHAQj/xABIEAACAAMFBAYHBgQEBQQDAAABAgADEQQFEiExBkFRYRMicYGRoQcyQlKxwdEUYoKS4fAjcqKyM0NT8QgkY4PCFaPS4hYXJf/EABkBAAIDAQAAAAAAAAAAAAAAAAEDAAIEBf/EACURAAICAgIBBQADAQAAAAAAAAABAhEDIRIxUQQTIjJBYXGBI//aAAwDAQACEQMRAD8Av+0e1kmyEIazJjewmqgg0L+6DThECNqXnDGGKqNFU0FeBIzrpFWslixTGecGd5pxEltasAHA3UNB3iBa5Ky1MtcGInCxU0qKE4iBkW9U14qeMLeRy6LqCXZOvfLV6zNiI0xHf2/EDxiPn7ZPIABckU6yrUsBuyfI9tYrEu0zMLGYwY4WHVpWhBIDUGoNPHlFUvCXO9Zwc/DtHCLQkvIHF+DZ7n9LcguEnDqnSYuVM6DpFOnaNKxosq0THAZEXCQCCXBqDmCMNQR3x5BRGOgqASO2N/8AQbeU1rK9nm1IlNilE/6bHrJ+Fv74vyRTizRRLmHV1H8q/NifhBvso3sx7WI8lpC0dJiWShNLOo0UeHzhSEmtKDVh4xz7SNwY9in5xNk0LQIS6Rjon5iPlWBR+KjsBPxiUSxWBCfRHex7qD4CB0C7xXtJPxiEDNMHEeMF6QbqnsBg6qBoAINECJYjw8T9I7Q8oPAiWQJh5wKQaIraS+5dkkmY+Z0Rd7MdBEAObxvKVIXFNcIu6upPAAZk9kULaL0gzAhMhUTgZlGbuUGgPjFSt17zHL2m0V6Q5IDTCB7qjcBw74pt83uZjVc58uEFELJ/+0LdKJPTK2daPLlleyiqrU74sdw+mtCwW1ycIOXSSKkDmZTZ07CTyMYtPnYjnDRjAbJR7Hu68ZU+Ws2TMWZLbRkIIPLkeUOWNBWPP/oHts8W1pMvOUyM84EmgCiiuPv4iq8wTwj0E5oDygcg0VG+5DM4XWvWbkopQc6kqO+u6kVLbvqWOfhyH8KzrxzpNdgeJZ0qfuRotvlU/mOZ/CCR3VaM82xTHY5fB50w9oM4KAeVKCFBQe42khFUMFmLUZDOleq2YoaqBUEbt+gUvW71YCi4SBSss0XTUKaqDyOXOKdNlHGRnQ5rzqoNa8cj48oa2i/Zit1Xcd/xDGFJ6GuPglbZdlUozKaaFlGKh5qSpoa+PLOIs9iCN6yZGtcLCnnDG035MOsz8+E+QBiMa+88wWpwGHw61YrTYei/Wy04ZYmIwYpmaVGJKioz351HPtiz7L7RqQgxnBMpTTI78jprn3RkNqvuXOUJMDIu7D6o7RnXwML7GTehtYRmxSijNLINRqCKeGcHHBw+RJtS0ejRJrqzH8RH9tIMJCj2R35/GIvZ28OkVl1Ms4a8RnT4Ed0TEb4y5K0ZXGnQAaaZQUmOmCmCAyG9r2VQrCgOuQ9nCVIrwyrlwirG3FiSpq7DAG1IxE6czx5xH220PNw55Cg8B/vEls1dbNNVtwbf+/3SMd1E1LbL7sxssElgzBUkabqGFL92fR1oFAG/6RabApCgHWkMr5npKXHMYKOe/s4wtq1oenXZQ5OzKoKYd5MWvZOd0DUU4QciaDQ6mIIbUyJjUQOeYQ4fGD3neAlSjMB4UrlmYUm4zGNRlE15bKTrMc9hA/tAhRbEnu1/mJPxiueje2zJthR505ZpLMFYClFWgwniQQ3dSLIbUg1dfER0U7RzWqFUlgaADsEGhv8Aa13Yj2K30jvTncjd9B84lEsWgQlif3VHaSfgIGB/eA7F+pgEFoEI9Cd7N5D4CO9AvM9pJgkDs4GpHjBemHGvZUx0SwNAPCDQAhOk5Hw+sdqeHiYNAiEC58opO3mzjWiWz0LtLNQnFaDTnrF3hEMCeNdIrPoMezzTfV4YwARhw1UipyIyoaxUJ7kmpNY2v0p7EVxWizjrHOZLHt5+sPvDXnGI2moNCKRWM70XlGtiLNApHI7WLFDdv+H27gtmn2gjrTZolg/clKD/AHOfCNTmztBxYeWfyjMPQPe0trIbNiAmI0yZh3kFsz3VXxjQLYxGH+b/AMTCpyoslZy3zs3Pup8TU+VIp19WMtYZa71Wv4kZJvmUIietlo/xOanyUH4KYaWKYs2Th4jwOdR5nx5QFNE4soFhmqyYWzAy+8ADl20Nc9dILbrplzB1iP5mHW7yfW7Yb22xtInMpGRJpyru7PlSOSLawNKd1R8DCmMIe07LVPUnSyO0VEMhswB601ad31i0zJitqi15gE+UN2Xgo7dw8afGKe5JFqRHXbcUse2GrwDadzw1vW7xInymlEYmagXPMsQuufERNKSM65bzuH1PLzipTbWTbVZiQqkkVPug0+vKJByk3sLpI27YdxLLyxVjRRXLrMtSxz5tWLcHb3PFh8gYoXo+kuz4j7Aqa6lm1P8AV/TGhiN3pn/zRmzL5CYDfdHifpBgvEnwH6wYwUxoEmUTdiJQlf8ALznmEDIzJYUMRrQg5coj7hkNKtKq60K0y3U5cYvl52SZLAkysXWclMOuHUA9hy7oabSSU6JZqirSiK8aHXwYHKOZcrpnUnCKSlHosBOVYp20slprVMvpKaBjRFHYfWMWe67YJspWBBqN3nHJ9mVgaxHbBGjMbDKtImHGVO4KmgAPDQCkWS2XMJ8mjDnyBFRpvGZHfDm2qEqFArC0m9paAKcZqBWq6HfC4pOVsc1UdE9sCsvouhZVLS/VqPZ3inI/GLiksDQAdgEZ7snaV+2GhNFlkmgJrXIZAcCPCL4LVXRHP4af3UjbhbcDBnSjPQ6jkIdK26WfxMo+FY7WZwQd5PyENoTYtAhLA/vAdi/UwOiO927qD5QAisAwl0A3lj2sY6LOvujv/WIQMZqjePERzphx8AYMEA0AjsQgTpOR8PrAxHh4kQpHDEIEz5ecVa+DOlSpglthpMOBsPssA1ADlqWAI8otcQN7WkGZhPqrSp3DiTCs31GYV8ijWi9LR0Be0JOUBijOrA00wsVw6EMONNIhLds7ItK1dOsf8wDCx5mmvfGr267LO6hyAaAEUpnlkecU695y4iFyUaRkypx3ZsxVPVGO35sY8p6SyXU6V1ia2Z2RlAUnKJk1lLYWYhVUaAAEF2Plw3xbLQ9TnCE6cskPaZmSKoCgCtaD1v5idw4DOF+/OSqyywQi7M9skifIvRZVgdlml1SWa1p0qLUNUZqA2ZI0Wu6PRFknzGrLmKcaU69KLMI9te2mnx1jNPQbdQn2i03hMoXVjLlrX1WmCrt3IQo5M0bKzgDdXlGyUW0kzIqt0is3khBY9jU5L6w8CYqFnvoSJjKRTM9hzyI/Yi8W2cCYq16XdVq0yOnIxkk6Y6OMUtjyrSmMUDDLrEUJ1prrELMs6oaOuHnXL4Ew6vImSJSgAs71pl1UVTV99c6DSnWMJbU2YPLBoeuZVVO44SSKbv8AaI7exiwoYWhRquD8wPyiKtFoFczXt07gBCtrsuEBgSCBnvBH3hv011hrSoxDTfh0B4Ebj5GKSTKVQ4kuDmanuA8OEVy2qs22IoUZHdrVePLfEtaLcqIesBz+giuXJJM60lhULoeLDeO/fDMapOTKSfSNm9Hqt0hyJXDm27PQdtBF/it7I2Wkha1ocxQkDhoIm/sqe6D25/GOj6ePHGrMmV3NirzQNSB2kQibWnvr+YQYSFGiqOwCOxo0KG9psk9x68pWGa9RjRhpmW03RDWdOllLMyKtiV1NTmpKsMycsQMWlpqgZkCnEjdDZ7Eqo2EABjjyFB1xUnvJJjJnjezRhlWiCsdnSUtEAUe6N3dBbRPppDa87UZfziJ/9TDGlYyN6NSVMir/ALx6J6srsPuLXLeTwENLTfEkKxVmZh6qqjdY5067CgGm6JycoYht4ENbfYVYYqKpHACsCNLtD4yT7ZYPRXZ2xTZkxsTmXLqaU9bgNw6ukaMIz/0e46zMAxAKoJY0zrlnQ1NKxdwZvBB3sfkI24foc/O/mxzHRDfDM95R2KfmY70Tf6h7gv0hlCrF4EI9Bxdz30+AgfZV+8e1m+sQgtBTMUakeIgn2VPdHfn8YOspRooHcIBAv2hfeEDpxz7gfpCkdiEE+l+63h9Y5jPunvIhQxyIQJVuA8f0irbR7OKQXlqxYt1lE1grA69Vzh8Kd8WyELdZxMQrUiuhU0YHcQYrkgpLZfHNxlZm8+9ZiUkiWwFaUxIcOdCcmpTLSI6e2ZrqImbwsKyKkzMTH3q4q8Wqa1it20kdYhqHeQaHsjmZDpxkl0cm5xB7QycUopnnkBu7olUnQh0YYkt3QqLp2Se0UvZy0T7NPdZMyZLLBS/R06yq2pBqDQE5038zG6bGWqZMscoz5izJhxAsoK1oT6w0xDPTcBlGa3Hd/SXlJKjJQ+LmuBqjxI8I1nZ2yLLxqMg1CRuNN9OP6R04LnDkYm+M+Ila5dDEfaJmUTN4JEHOSM0kaYuxxIaUyMXIDr6pIBan3ajjuiu3x/FzAIUGuepNAMR50HdEpLkGsOZ1kDLE20HlRQbQN0QNrR5JxpmNCNxHAiL7PuoVMRF4WMUIIiitdlWrM/tdrRwcjmRUV0roRyiS2GshmM8tWoq5lt+fs+Rr3cYPM2am0abh6lSF4sRrhHAceOXGjSxXsJHSChGIE5e8AFPkPjD5RuNJGe6Z6F2fm4pKcloKcsokjFG2Wvoy0lyyBhb2q6FjWh4ipi4lpnBPExswTU4ozZIuMhYxyGxE33kH4Sf/ACgnRzf9Re5P/tDxdlb2hvKTnLlKgA9ZgBVjwB4RY9lb6W1yMFR00oBWUnNgMg/YfI15Ridiv0TSc8znTtgTr5mWZxOkvgmp1hvBG9WG9ToR8wDFpY1KJWM3Fml3/KIcqRTtin26xtXIReNmdqLPesjFhAmJQTZdetLY7wdSh3Hu3GG95XGy5yyGHAmh8dD30jmZfTTjuOzpY88JalopUsTwaV8YR2hts2TLxS2V3RpWNJgOErME0gdVgRnJO/fErbZxlEmajJT3hQeOh7oYy7pa0XZbp5BxzaTJOWeCy5pTji/idzxT08XKXyQc1RjcWL7PemxZQEudYVQDfZ2oOZwOMzzxRebp9Kt3TjTpGlH/AKqUHipIEeaJk8MMxmf33QkrEaR0aSMO2ey7vvCVPXHJmJMXTFLYMK8DTQw6BjyXsftS9itMudVjLxATkBIEyUciDTUitRwIj1XKs0pgGABBAIOZqCKgwHRFY5LjiPGCmevvL4iCizJ7q+Ag4lrwHgIqEJ9qT3h4wPtS8fAH6QoBHYhBMWgcG/KY7033W8IPAiECdIfdPlAxH3fODxwmIQLVuA8f0hC2WtZSF5roiDVmNAO8xVdsNvEsjtJloZk8AE1yRMQqKnVjTOg8Yp903bPvJ/tNvmlLKhJLOwRWp7EoEgKOLcta6MUNWyjlukaTctvl2us1ZYMpSVSa6AGYQcygOYQaVOprllnXtuJoS0SsfqTP4LV0AcHD/Uq+cFn+kuwSp1nsdlZZpeZKk1l5SZKMwWuPRsjkFqOJgvpWsZMjGuZR5bfhDrX4xnzRUoMfidSRVLbd5luRqN0IvK6tBvixzLKZkpG3gZniN0Hn3IQqtTWOQouzo2hjsHYQs6ZMbIJLOZ3VIJPgpiauTba750wCVapZZ8lVsSMWOgAcDOKP6S77Njsv2WUKTLWCJje7JFAUHNsWfInjGM0jsYouOPic7I052err5vWXLls8xlly11dzQCpoPE7t9Yze2elWyq+GXKmzFHt9VQeaq2Z76RmVx348l2xFpkqavRzpTMaTJZFKZ6MK1Vtx74X2cuD7TMbMiUhNWIoTwG8A0zOtO8RI4EwyztdG7bN31ItkvpJDVAyZSKMh4Mu7t0PGJZpcUrYe6ujn4bNLCqF/immqDTE2paun0rGgdDC8mLgy+PLyRETpEIyLj6Z8JHVGbkD2Ru7ToP0iXez56RMpL6GXhHrNmx5/pFIY+Utlp5OKIGddiNQFcKKAAo4DcOAjIvS3d6LbFCBVBkSzQCmYaYug5IvhG4dHTtMYp6WjivIqPYkSlPaS7/BxHSjFPRhbfZGXPf5WWEmVqpUq24gZHPcR5xrtybULNZZb0DOOow0bLTtjB7SOjAyqxyCjUnhEhYLZOlIoLdYHEPunWgMIl6eUJXj/ANQxZVJVI9GVgVii7EbWdMuGa5xZUrmwI1UnfuI7YthvJPvfkb6QYS5q0VmuLPL/AExlsGTUa8xXLKFL2vATWDAnMdYcCIbzLQDuhqecMbroCV9kpcl8TLJPSfJajLqK5Op1RuIMeh9l9oZVukLNl5VyZd6sNVYcefwEeZKxN7IbSPYZ/SLUo1BMQGmJeI3Yhurz4xFILR6TmSEKnGAVoSQc1IHLd+9YxzZjamdIcYnaZKemJJjFhQ+7X1MuGXERpE6+0tF3zpslvWksARkQ0xSi1B31POMesll6MiUxxB2whqZqvR4gTxzy74bGNi5uiJ21ucWW1zJa/wCG9Jso/wDTmZgdxqv4YgaxoO2VlM6wSZ+r2ZjLc78JIGff0Z/7hjPiIzyVOhsXaO/OPT3ol2iFouyz4ql5I6B6BjnKyU1pvTCe+PMBjWv+H2/hLtE6yO1BPGOWDp0ssZgcyh/9uAFm7/ax7r/lMD7R9x/D9YVBjsAAj059xv6frHelb3G8V+sKwKRCCYmN7nmINib3R4/pB6R2AETq3AeP6RyrcvOFTBYJDB/SFPH/AKlPrvIXvEtSPnFFvS19bCQDg0DaZ8OEWH0jzi9ttDDUzWp+BsI/tEU552NqncAe0cPH4xpulRnSt2SF2WRGqxXfly37o064dsZk+titAE0TZUxJcw/4gdZbMFc+2CFpXWtK1rlmV2TOpU6sSezcPhEtYrxNnnWeeKnop0piBqVDDEBzK1HfElFOIVJqRp2y1uE2UoJ0A78souIClBXRRFYt91LKYWmzj/l5lCQP8vFy3LXwrTSkT0m0KJJZtAKnsUYj5RyseJ8+MjpZMi48kYF6Wrw6W8HG6WAg7fWY+LU/DFLwxJX5azOnvMOrszfmJPzhtLlx0WjCnoakUjXNlLoMuSkpVrMfDUClTMmAMR3BkX8EZhdFn6SfKWlQXQd2IV8o9Keje7QyG0uOsWdZddwDEMw55Ye48YMfinIEttIsNwXMtlk4BQu3WdvebgPujQd/EwSmZH7ziWnvRSeArFVsFsLWx5eoMnGTwYTKKO8F/wAsZcr0aMaJuzIK4jovx3Rya+IkwJhoAvee0/pSHFmkcYZjjxiLm7YlZrNU1MYVfE1ZtptVsYjC8xih3dHL/hyj3pLU98bdtfbDJsVodMn6MqnKZM/hy/6nWMN6IPNSStOjkBWbgW/y07qYvwjjGjDt2JyaVDOx3bQmbMHXYZA/5and/MRSvh2mn2SsS04bt/zhlNFK8P34RqoQ2RYltLcOpoVOoO4GtDxEa3s1tVJtEqrOqOtA6uyjP3gScwaGMltdqTMV/flEa00Hf5wieKN3+jIzdUVgrBDB5qka5QUGsZmjSjlY7igpEcipC7+jq/sD/Zph6rtVK6Y9Sh5GlRuqOcSdtsoSfMVq9RjTI+owy5+qwjNlYggg0IzBGoI0Ii+zb66dZM/R8JlTgPfl5hvxK4p/KRujRhnWmKyxtE/s/gczrK5qloQ0PFsND2EgV7QIyu1WZpTvLb1pbFT2qaeEXgz8LI6mhBqCN1MxET6QJI+0JaFFFtKBjwExeq48h4xMq/SYnqirmHV3Wx5MxJss0eWyuh4MjVHwENmgp0rGcaevdnL5+2WaXaJTIVmLWlGqraMhz1BqIlAJnFPA/WMK/wCH3aLo58yxu3VnjpJYJGU2WKMBzZBX/tiN7EEAlR+K+B+sdwvxX8p+sKwIBBPC/vDw/WO4W94eH6weBEIEwt7w8I4wYb/KFIEQh5Sve1s9TMHXJJJGhxZmnfEVZrPjYEHKhB8TE9tPZcF4WmQ5ost2CgDcTVTXsIPfEIkpQSAwIUnT4HnGl7ErSF7I+YG4ZQ7txJltTWhp2gQxknOvA0h1jqIsuir7PTOy0tWscutGWYleTK9Tn2gxUtrnFku21DEaoGlJXX+M+FO/C3lCPoct7tZEl4yVUEAHOmFipA4DKIj0/WzCkiUDnOJmMAf9IFBXkek/ohKjU7Y1v40Ym/rR2Ya9Ud/ZAmmkOrou9ppoN5w1pWrEVwqN5oK7gAKkgRbt0T8sk9i7tZphm6KgahO9iCop2Yq15R6nuoy+hl9EKS8C4BSlFoKCh0jArts6y5JQaFmljsSqVy3k427XMbFsVa8dnwVzlMV7j1gfNh3QcsKiisJXJk/OFQw4qfHSKlsdOVkm2ttGYqtNSqthWnbhr+KLeBFcs93rZpaSiQElB5zncKsSvcBWMso20aYypMlpSVYk7zEkooI84PtXaGt821yZjyy5AArkZa5Ijoaqwpx3k0pWNNu30my0ly2tq9HiIUzZYJQE6F0zZAeWLuh8scqsRGaugemq+zIssmVLwmZaJwAVvdlqWLU1NGMvxEUS7rJ0MqhOJ2JZ2OrO1KmnkBwAiW9Il4S7XeNn6J1eVZ5HSYkIK45z6VG+iIYjHmE93y4w/BGo7F5ZbEZkyldw3/vjFYv+9j6ia8uH1iVvm24FPH5nSKZNmBas2pzhk5UUhGwj11Yw3Npzyr4wboi2b6bhCgBHqig5RndsfoYzJLb/ADr84T0heaCSacTTuh3d91NMzNAg9ZjoP1hXG3ovypbI8GOEQaeACcOm7nzgoMUYTkL2K0lG5HUfPur8YRMcgp0QuEmbUQ+tdl+0WGcnt2f+On8oymr2Yc+0CK3c1qqMJ1GnZFr2atQSemL1HrLbmr5U8aQ++SFdMz7WAwyMOLzsZkzpso6y3Zc94UkA94z74b1yPZCBopdtqeVMWZLYq8s4lYahl0PjHrXZS8Zdsski0rUdKgYgOxCuMnTXcwYd0eQ1jaPQTtpLlo1gnthJcvIY6MXpilcjUYhxxEcKhEZtX2dfvfmb6x3oB978zfWOfaF5+B+kGWcDkD8YIDnQDi35j9Y70I4t+Ywm1sXFhzLUrQAnLjHVtSkVrTkaVith4sP0I4t4mB0XNvEwg95Shq4jj3lLG/yg2Sjzt6XWpec6YK9VlRueGWgrFPW0dcAUp2b+caj6Udny1tmsWVROCuta5rhCk5V3qYoUzZdlArOl65Gj/SNHF0mhPJdMRRxhoOMcV4fLs1Opk0uvNm/+MFl7PTsWFmlgnSjEk9wEXp+CuvJpHoOtv+PK3qcQ/lalfOsVT00Xr015zFr1bOkuV34cbnxmU/DC2xU42C0NNZleq4GRCeNQSxFBv3HWIm+rsSfaWd5rM9omO9FAGHGxahY1qBppugOD7Cport03VMtLZdVa0xNoONB7TcvhF2u6yy5E9ZY0WSShbUln/iNwrko5CGdjkheonVFncZHV16I603lmc+MPLXZzMlK1cMxNGG4kU36wyEKRSU7YheFqaTMJCl5cxgctUmEgeBy7+2NT2CtOGe6f6gPeyZjyxxj1zmeZ2BziyY1pvCnCRwzpGhWW39Awm7kcE81DZjvFREkuUWiRdM192oIpHpKtxFmaWtA0/qnlLHreOS95i6YgezUH5xkG2N6CfaGI9UdROFAfmanvjNhhch2SVIqlhuip5QbbR1SyOpp1sKqOJqDURPWdQiFmNAoJJOlANfjFIZjeNpxaWaSd/t8u007h2xqm9Uv0RFfrJ25gws0nF6xQE8c9B4EQ5mvRfE9u/wCEGZ8+VN3ADL5RF3pagAxr7PzA+cX6RXtkDfdtFSTu+MRVmspc421Og4CCpWfOpuB045xap0tJCAt624b+2Er5u/wa/iqXZAz7NhFWNIZloc2qY8xizVpuENXiMKHVnMtfVklzxmMW/pUAeNYcWqfMaikUG5VFAOwDIRbElKBkoHYISlSAzE0z3RFEq5FAtFlw65boYMKGLDtcw6fol9gUPNjmYhZsqgzjPOPgfF62I1gQWO1hJcVkTSrBhuiz2ediFQeY+UVQGJm5i9KYWpqDhNPGG42Umhxtr1rQJw/z5aOf5goDeYiBWLTbbmnT1QBQMBYguQKKcyKa6jhCNk2WqevM59QfNvpBlFt6ApqtlXESmzM0papDiU04pMR+jQEl8DBsIAz3RNpc1nT2S1Peb6UEbr6Iks4sOKVLlqwd1dkVQzUowxECpoGAzirg4qwqaei33fa1nS0mqGCzFDAOpVhXcytmCI5OtHWCjeafWKzIvlgOjY9ZCUYn7hK/KBOvciuCgahAJFaV30rGaWQ0xxDfaraIyXMuXXPcurdp74r0vaRVH8VjLJOj5eeh7oM9jYuZjtVj+6AQ3toBFMOLtGXnCvc/TWsaqkS1mm9KMSk4fe3U5cYleky/eVIq8q1OiimQp6pGUTuzmKfKaZSgUkUzOig1rTyi0JW9CskUlZXPS1PpMsh39E/hVKfOM+M+ta6H5xb/AEpTw1qRP9KUqntbP4UimFeXwjrx1FHHl9mObPbiOqTpoYJNvAqSxzahA5d0M5poawkRiPZB5Aoe3Y+TE6nPvg1iFZmMnJamEUegoBr++MJmccl0qeMGyULXi7CbiQ0M1QVpveWScPgWHhD2yXv0svKgPtDs1pDVEDUUnMEOp4MudO8DyiFtxZJrOgopatOEVbrYUk9FuuKeGnAb8LeQr8on74NJR7/9opGztsDWiWRlUlWHAurKKcqkRb9o3pLHMkef6ReLsDVF7sm0X/8AIlPXrsnQc6y6ozflSv4hFClJiaD2SaRZZEqvVAZx2znMw/3DwgWmespC7GgAqeQHDjAhFRQZO2RW2Ux5iy7LKNDMq0w+7LWgzpxJGW+lN8ObLZ0ky1lS/VXxLbyTxrDa2zDJlNNcfxp1KD3BmFTuBPeW5RxZpWksmrKq17StT25184kVuySeqF5s6gMVK/bcT0g+6AO91J+ESlutWo4D9j4RWLaMR7frX5ecVyPWg41u2Tuz9nlyJXSTPXZOkA4LUBT2mo8YNLlNNPTTdD6q8h+/KF5NgM6tPULBT/JJGEL+bF4CJG2J7IGmXlui0Y6oEnuyuW8dwiLJETdslj2ya+6tPM6eFYjGtdPVVQOwE95apMUkXiXdWr2Q5szYEMw7hUczuERkm1DdnDsTmmUWlBwiIoVyz3WBjtE+tGY0A9Z3Psr+8oTuW71tE0NNFEIJly10KghcbHetT3kHcM1r0vNZk2YSMUqSOhlrWgZ2PXJOtCFYGm47qwtItBllmamMypKAcKliaDcBl5RTt/wN6X8ja7bhwTA0wq9ThI6MYaNVRQk5HMHTKkR1qsKaCWA9c82p4AxY7Ta6CY26X5tTqgd5iuSZhMoE+shGfEV3xHGPQFJvZOXPdS2earvTAoxYgBTTLXPXdDh79LTcIowc0AoKgHfFdve9zNooyUeZha5FCEzn0VSe/gOcFV0iO+2T1qtqymZRSjLmNwJGcQ9pvrCuWugiFtFsZ8THVjWGbNFXMKh5H022sd8ar6Cb2P8AzMgnek0fiGBvNJXnGOs0Wr0Z3n0NuTOgmK8vXUkYgO0laDm0V5WXqjXtoR0VpxezNFfxLQHywn8UNnn1zrD6/pRtMjqEh1IIwgEkjUAHiCadqQ3n7P2mSzhhjlICwmgAdULU1XEanUUyrSMGfFJSbXRuwZE40+xtMmHdDbC7GhpQ5ZkCvIc4e2S7Jk1QyI5U+0FYfHOJ66NliSelXCu7OrE8xuEJUJS1Q6WWMVshLku1zPly2DNLY9ZGqerQ54j1hTI6xoL2VZUh1lBUAR6cAcJzPGD2GxCUgRD1RWmXEkmveYjNs7PNmWC1JKGJ3kTVVVBxMWQigz1NY14sSgYcuVzMLvSdOtE15s1aO5qwUEKDQCigkkDLiYa/ZiNQddYkrt9EN4zaFxLkA69LMBan8ssNXsJEWi7/AEIWcUNotEyYeEpVlr2VOI/CNnueDL7ZQbRKQDrOi/zMAfOGgl4c6gg6EEUPMHfG73RsFd9mzlWWXX3pgMxq8QZhNO6kWHDTIaDTl2RPcJwPO1huS0zfUs81q6ES2p+alPOHf/4Vbqg/Zn7Or9Y3wgwlMdRqYnuE4GHTNh7eimeZeSgsyB1L4VBNcIOemgz5RV74lTRJE9Zb9E7FRMA6uKgyJ76dteEekJlsA0BPlEfbcU1WRkQowIZWGIEHUEHIwHJtUFJJnmGy290dXBzVlbtwkGle6Na2glCZ0ag5O4FeTNmfAxX9uvRxMkVn2ZS0rMtLFS0scRvZPMc9Yc3ZeQmWSyzK5yZiy5mehVgKk76oQe+DhbTaZMm1aJ7CBnoo8AB8svKI2SOnYTn/AMNT/CU+2wNOlPIeyO/hB77YsyyFJGKpcg5iWvrUPEkgd9YXFAZagABQKDcAAAPpGnsT0Rl8z16Sr6IdOz/aIGwzmefNm0ywknfkNB4keEKW0NOmlRpWHN8hbPIwL67Znt3d0VfkK8EBa51STz+cMJrwJvVUZ5mpMImEOVj0i97M2jFZkA1UuGJ3HEST4MD3wtaiSMsh8obbKysNnQLrMxOx51KjyWHtp0jRD6qzNP7MrtvSmkQ8xYsF4aRX52sUmMgP7utTI2BsxUgcqfKLFZbQaM1dFYjtCmBAhcQsptjcmWB/1CT2kDOJUviYHkB4R2BAj0Wl2C9LQWogyWuI824mGlKBhxjkCCVGiys847apxICjSBAir6LrsazMgITjkCFvsYujphaxWjo5iTAK4GV6VpXCwNK7tIECAE13Yb0iNarxs8gSFlSW6TFVi7MVlOyGpAAzUbq842kWlTvz7DAgQO+wPQuFg2COwIAaBhgYYECBZKBghJ5cCBETI0JutIaTp9N0cgQyJRjV5rGCCz1gQIuUFEsVYcpdvGBAirbLJC62BRurFD2z2DkrJtE2zjo+lwtMQeoXBoJij2T1jWmuvb2BEjJ8kFrTMmst8iZb1LesZQlkbsft+Y8oszrRxyBp4x2BGrE7T/sRNEXICyqtvqYq19W0uxJ7oECBkeiY1shsBJzjswjSBAhD0h6LpsW9ZI+4XXzDf+cPbXU/vlAgRph9UZsn2ZCWpSa93ziJm6/7QIECRa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SV"/>
          </a:p>
        </p:txBody>
      </p:sp>
    </p:spTree>
  </p:cSld>
  <p:clrMapOvr>
    <a:masterClrMapping/>
  </p:clrMapOvr>
  <p:transition advClick="0" advTm="0">
    <p:newsflash/>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SV"/>
          </a:p>
        </p:txBody>
      </p:sp>
      <p:pic>
        <p:nvPicPr>
          <p:cNvPr id="4" name="3 Marcador de contenido" descr="factores-a-tener-en-cuenta-en-la-comunicacion.jpg"/>
          <p:cNvPicPr>
            <a:picLocks noGrp="1" noChangeAspect="1"/>
          </p:cNvPicPr>
          <p:nvPr>
            <p:ph idx="1"/>
          </p:nvPr>
        </p:nvPicPr>
        <p:blipFill>
          <a:blip r:embed="rId2"/>
          <a:stretch>
            <a:fillRect/>
          </a:stretch>
        </p:blipFill>
        <p:spPr>
          <a:xfrm>
            <a:off x="928662" y="1285860"/>
            <a:ext cx="7540963" cy="418942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advClick="0" advTm="0">
    <p:plus/>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SV"/>
          </a:p>
        </p:txBody>
      </p:sp>
      <p:pic>
        <p:nvPicPr>
          <p:cNvPr id="4" name="3 Marcador de contenido" descr="images (9).jpg"/>
          <p:cNvPicPr>
            <a:picLocks noGrp="1" noChangeAspect="1"/>
          </p:cNvPicPr>
          <p:nvPr>
            <p:ph idx="1"/>
          </p:nvPr>
        </p:nvPicPr>
        <p:blipFill>
          <a:blip r:embed="rId2"/>
          <a:stretch>
            <a:fillRect/>
          </a:stretch>
        </p:blipFill>
        <p:spPr>
          <a:xfrm>
            <a:off x="857224" y="714356"/>
            <a:ext cx="7500990" cy="53340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advClick="0" advTm="0">
    <p:strips dir="ru"/>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sz="3200" dirty="0" smtClean="0"/>
              <a:t>De acuerdo a las imágenes anteriores que tipo de comunicación es:</a:t>
            </a:r>
            <a:br>
              <a:rPr lang="es-SV" sz="3200" dirty="0" smtClean="0"/>
            </a:br>
            <a:endParaRPr lang="es-SV" sz="3200" dirty="0"/>
          </a:p>
        </p:txBody>
      </p:sp>
      <p:sp>
        <p:nvSpPr>
          <p:cNvPr id="3" name="2 Marcador de contenido"/>
          <p:cNvSpPr>
            <a:spLocks noGrp="1"/>
          </p:cNvSpPr>
          <p:nvPr>
            <p:ph idx="1"/>
          </p:nvPr>
        </p:nvSpPr>
        <p:spPr/>
        <p:txBody>
          <a:bodyPr/>
          <a:lstStyle/>
          <a:p>
            <a:endParaRPr lang="es-SV" dirty="0" smtClean="0"/>
          </a:p>
          <a:p>
            <a:pPr>
              <a:buNone/>
            </a:pPr>
            <a:r>
              <a:rPr lang="es-SV" dirty="0" smtClean="0">
                <a:hlinkClick r:id="rId2" action="ppaction://hlinksldjump"/>
              </a:rPr>
              <a:t>A- COMUNICACIÓN.</a:t>
            </a:r>
            <a:endParaRPr lang="es-SV" dirty="0" smtClean="0"/>
          </a:p>
          <a:p>
            <a:pPr>
              <a:buNone/>
            </a:pPr>
            <a:r>
              <a:rPr lang="es-SV" dirty="0" smtClean="0">
                <a:hlinkClick r:id="rId3" action="ppaction://hlinksldjump"/>
              </a:rPr>
              <a:t>B- COMUNICACIÓN INTRAPERSONAL</a:t>
            </a:r>
            <a:endParaRPr lang="es-SV" dirty="0" smtClean="0"/>
          </a:p>
          <a:p>
            <a:pPr>
              <a:buNone/>
            </a:pPr>
            <a:r>
              <a:rPr lang="es-SV" dirty="0" smtClean="0">
                <a:hlinkClick r:id="rId4" action="ppaction://hlinksldjump"/>
              </a:rPr>
              <a:t>C- COMUNICACIÓN INTERPERSONAL</a:t>
            </a:r>
            <a:endParaRPr lang="es-SV" dirty="0"/>
          </a:p>
        </p:txBody>
      </p:sp>
    </p:spTree>
  </p:cSld>
  <p:clrMapOvr>
    <a:masterClrMapping/>
  </p:clrMapOvr>
  <p:transition>
    <p:wedg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solidFill>
                  <a:srgbClr val="00B050"/>
                </a:solidFill>
              </a:rPr>
              <a:t>Excelente¡¡¡¡¡¡¡¡</a:t>
            </a:r>
            <a:endParaRPr lang="es-SV" dirty="0">
              <a:solidFill>
                <a:srgbClr val="00B050"/>
              </a:solidFill>
            </a:endParaRPr>
          </a:p>
        </p:txBody>
      </p:sp>
      <p:pic>
        <p:nvPicPr>
          <p:cNvPr id="4" name="3 Marcador de contenido" descr="images (10).jpg"/>
          <p:cNvPicPr>
            <a:picLocks noGrp="1" noChangeAspect="1"/>
          </p:cNvPicPr>
          <p:nvPr>
            <p:ph idx="1"/>
          </p:nvPr>
        </p:nvPicPr>
        <p:blipFill>
          <a:blip r:embed="rId2"/>
          <a:stretch>
            <a:fillRect/>
          </a:stretch>
        </p:blipFill>
        <p:spPr>
          <a:xfrm>
            <a:off x="1000100" y="1500174"/>
            <a:ext cx="3786214" cy="3786214"/>
          </a:xfrm>
          <a:prstGeom prst="ellipse">
            <a:avLst/>
          </a:prstGeom>
          <a:ln>
            <a:noFill/>
          </a:ln>
          <a:effectLst>
            <a:softEdge rad="112500"/>
          </a:effectLst>
        </p:spPr>
      </p:pic>
      <p:sp>
        <p:nvSpPr>
          <p:cNvPr id="5" name="4 Conector"/>
          <p:cNvSpPr/>
          <p:nvPr/>
        </p:nvSpPr>
        <p:spPr>
          <a:xfrm>
            <a:off x="7000892" y="5143512"/>
            <a:ext cx="1357322" cy="128588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hlinkClick r:id="rId3" action="ppaction://hlinksldjump"/>
              </a:rPr>
              <a:t>MENU</a:t>
            </a:r>
            <a:r>
              <a:rPr lang="es-SV" dirty="0" smtClean="0"/>
              <a:t> </a:t>
            </a:r>
            <a:endParaRPr lang="es-SV"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solidFill>
                  <a:srgbClr val="FF0000"/>
                </a:solidFill>
              </a:rPr>
              <a:t>Respuesta Incorrecta¡¡¡</a:t>
            </a:r>
            <a:endParaRPr lang="es-SV" dirty="0">
              <a:solidFill>
                <a:srgbClr val="FF0000"/>
              </a:solidFill>
            </a:endParaRPr>
          </a:p>
        </p:txBody>
      </p:sp>
      <p:pic>
        <p:nvPicPr>
          <p:cNvPr id="4" name="3 Marcador de contenido" descr="images (11).jpg"/>
          <p:cNvPicPr>
            <a:picLocks noGrp="1" noChangeAspect="1"/>
          </p:cNvPicPr>
          <p:nvPr>
            <p:ph idx="1"/>
          </p:nvPr>
        </p:nvPicPr>
        <p:blipFill>
          <a:blip r:embed="rId2"/>
          <a:stretch>
            <a:fillRect/>
          </a:stretch>
        </p:blipFill>
        <p:spPr>
          <a:xfrm>
            <a:off x="714348" y="1428736"/>
            <a:ext cx="3929090" cy="4126442"/>
          </a:xfrm>
          <a:prstGeom prst="ellipse">
            <a:avLst/>
          </a:prstGeom>
          <a:ln>
            <a:noFill/>
          </a:ln>
          <a:effectLst>
            <a:softEdge rad="112500"/>
          </a:effectLst>
        </p:spPr>
      </p:pic>
      <p:sp>
        <p:nvSpPr>
          <p:cNvPr id="5" name="4 Recortar rectángulo de esquina del mismo lado"/>
          <p:cNvSpPr/>
          <p:nvPr/>
        </p:nvSpPr>
        <p:spPr>
          <a:xfrm>
            <a:off x="7500958" y="5643578"/>
            <a:ext cx="1285884" cy="857256"/>
          </a:xfrm>
          <a:prstGeom prst="snip2Same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SV" sz="1400" dirty="0" smtClean="0">
                <a:hlinkClick r:id="rId3" action="ppaction://hlinksldjump"/>
              </a:rPr>
              <a:t>INTENTALO DE NUEVO</a:t>
            </a:r>
            <a:endParaRPr lang="es-SV" sz="1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Lo siento¡¡¡ Respuesta Incorrecta</a:t>
            </a:r>
            <a:endParaRPr lang="es-SV" dirty="0"/>
          </a:p>
        </p:txBody>
      </p:sp>
      <p:pic>
        <p:nvPicPr>
          <p:cNvPr id="4" name="3 Marcador de contenido" descr="noooo.jpg"/>
          <p:cNvPicPr>
            <a:picLocks noGrp="1" noChangeAspect="1"/>
          </p:cNvPicPr>
          <p:nvPr>
            <p:ph idx="1"/>
          </p:nvPr>
        </p:nvPicPr>
        <p:blipFill>
          <a:blip r:embed="rId2"/>
          <a:stretch>
            <a:fillRect/>
          </a:stretch>
        </p:blipFill>
        <p:spPr>
          <a:xfrm>
            <a:off x="3000364" y="2571744"/>
            <a:ext cx="3048000" cy="3048000"/>
          </a:xfrm>
        </p:spPr>
      </p:pic>
      <p:sp>
        <p:nvSpPr>
          <p:cNvPr id="5" name="4 Flecha izquierda"/>
          <p:cNvSpPr/>
          <p:nvPr/>
        </p:nvSpPr>
        <p:spPr>
          <a:xfrm>
            <a:off x="7072330" y="5429264"/>
            <a:ext cx="1428760" cy="92869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hlinkClick r:id="rId3" action="ppaction://hlinksldjump"/>
              </a:rPr>
              <a:t>Inténtalo de nuevo</a:t>
            </a:r>
            <a:endParaRPr lang="es-SV" dirty="0"/>
          </a:p>
        </p:txBody>
      </p:sp>
    </p:spTree>
  </p:cSld>
  <p:clrMapOvr>
    <a:masterClrMapping/>
  </p:clrMapOvr>
  <p:transition advClick="0"/>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solidFill>
                  <a:srgbClr val="FF0000"/>
                </a:solidFill>
              </a:rPr>
              <a:t>Respuesta Incorrecta¡¡¡</a:t>
            </a:r>
            <a:endParaRPr lang="es-SV" dirty="0"/>
          </a:p>
        </p:txBody>
      </p:sp>
      <p:pic>
        <p:nvPicPr>
          <p:cNvPr id="4" name="3 Marcador de contenido" descr="images (11).jpg"/>
          <p:cNvPicPr>
            <a:picLocks noGrp="1" noChangeAspect="1"/>
          </p:cNvPicPr>
          <p:nvPr>
            <p:ph idx="1"/>
          </p:nvPr>
        </p:nvPicPr>
        <p:blipFill>
          <a:blip r:embed="rId2"/>
          <a:stretch>
            <a:fillRect/>
          </a:stretch>
        </p:blipFill>
        <p:spPr>
          <a:xfrm>
            <a:off x="928662" y="1357298"/>
            <a:ext cx="3714776" cy="3901363"/>
          </a:xfrm>
          <a:prstGeom prst="ellipse">
            <a:avLst/>
          </a:prstGeom>
          <a:ln>
            <a:noFill/>
          </a:ln>
          <a:effectLst>
            <a:softEdge rad="112500"/>
          </a:effectLst>
        </p:spPr>
      </p:pic>
      <p:sp>
        <p:nvSpPr>
          <p:cNvPr id="5" name="4 Recortar rectángulo de esquina del mismo lado"/>
          <p:cNvSpPr/>
          <p:nvPr/>
        </p:nvSpPr>
        <p:spPr>
          <a:xfrm>
            <a:off x="7286644" y="5500702"/>
            <a:ext cx="1571636" cy="857256"/>
          </a:xfrm>
          <a:prstGeom prst="snip2Same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SV" dirty="0" smtClean="0">
                <a:hlinkClick r:id="rId3" action="ppaction://hlinksldjump"/>
              </a:rPr>
              <a:t>INTENTALO DE NUEVO</a:t>
            </a:r>
            <a:endParaRPr lang="es-SV"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SV" dirty="0"/>
          </a:p>
        </p:txBody>
      </p:sp>
      <p:pic>
        <p:nvPicPr>
          <p:cNvPr id="4" name="3 Marcador de contenido" descr="descarga (3).jpg"/>
          <p:cNvPicPr>
            <a:picLocks noGrp="1" noChangeAspect="1"/>
          </p:cNvPicPr>
          <p:nvPr>
            <p:ph idx="1"/>
          </p:nvPr>
        </p:nvPicPr>
        <p:blipFill>
          <a:blip r:embed="rId2"/>
          <a:stretch>
            <a:fillRect/>
          </a:stretch>
        </p:blipFill>
        <p:spPr>
          <a:xfrm>
            <a:off x="2055831" y="1071546"/>
            <a:ext cx="4864249" cy="4714908"/>
          </a:xfrm>
        </p:spPr>
      </p:pic>
    </p:spTree>
  </p:cSld>
  <p:clrMapOvr>
    <a:masterClrMapping/>
  </p:clrMapOvr>
  <p:transition advClick="0" advTm="0">
    <p:dissolv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SV"/>
          </a:p>
        </p:txBody>
      </p:sp>
      <p:pic>
        <p:nvPicPr>
          <p:cNvPr id="4" name="3 Marcador de contenido" descr="descarga (4).jpg"/>
          <p:cNvPicPr>
            <a:picLocks noGrp="1" noChangeAspect="1"/>
          </p:cNvPicPr>
          <p:nvPr>
            <p:ph idx="1"/>
          </p:nvPr>
        </p:nvPicPr>
        <p:blipFill>
          <a:blip r:embed="rId2"/>
          <a:stretch>
            <a:fillRect/>
          </a:stretch>
        </p:blipFill>
        <p:spPr>
          <a:xfrm>
            <a:off x="2071670" y="930893"/>
            <a:ext cx="5286412" cy="5262915"/>
          </a:xfrm>
        </p:spPr>
      </p:pic>
    </p:spTree>
  </p:cSld>
  <p:clrMapOvr>
    <a:masterClrMapping/>
  </p:clrMapOvr>
  <p:transition advClick="0" advTm="0">
    <p:dissolv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SV"/>
          </a:p>
        </p:txBody>
      </p:sp>
      <p:pic>
        <p:nvPicPr>
          <p:cNvPr id="4" name="3 Marcador de contenido" descr="descarga.png"/>
          <p:cNvPicPr>
            <a:picLocks noGrp="1" noChangeAspect="1"/>
          </p:cNvPicPr>
          <p:nvPr>
            <p:ph idx="1"/>
          </p:nvPr>
        </p:nvPicPr>
        <p:blipFill>
          <a:blip r:embed="rId2"/>
          <a:stretch>
            <a:fillRect/>
          </a:stretch>
        </p:blipFill>
        <p:spPr>
          <a:xfrm>
            <a:off x="1854251" y="1214423"/>
            <a:ext cx="5503831" cy="4688448"/>
          </a:xfrm>
        </p:spPr>
      </p:pic>
    </p:spTree>
  </p:cSld>
  <p:clrMapOvr>
    <a:masterClrMapping/>
  </p:clrMapOvr>
  <p:transition advClick="0" advTm="0">
    <p:dissolv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sz="3200" dirty="0" smtClean="0"/>
              <a:t>Que signos matemáticos pudiste observar anteriormente:</a:t>
            </a:r>
            <a:endParaRPr lang="es-SV" sz="3200" dirty="0"/>
          </a:p>
        </p:txBody>
      </p:sp>
      <p:sp>
        <p:nvSpPr>
          <p:cNvPr id="3" name="2 Marcador de contenido"/>
          <p:cNvSpPr>
            <a:spLocks noGrp="1"/>
          </p:cNvSpPr>
          <p:nvPr>
            <p:ph idx="1"/>
          </p:nvPr>
        </p:nvSpPr>
        <p:spPr/>
        <p:txBody>
          <a:bodyPr/>
          <a:lstStyle/>
          <a:p>
            <a:pPr>
              <a:buNone/>
            </a:pPr>
            <a:r>
              <a:rPr lang="es-SV" dirty="0" smtClean="0">
                <a:hlinkClick r:id="rId2" action="ppaction://hlinksldjump"/>
              </a:rPr>
              <a:t>A- RAIZ CUADRADA, PI CUADRADO, RESTA</a:t>
            </a:r>
            <a:endParaRPr lang="es-SV" dirty="0" smtClean="0"/>
          </a:p>
          <a:p>
            <a:pPr>
              <a:buNone/>
            </a:pPr>
            <a:r>
              <a:rPr lang="es-SV" dirty="0" smtClean="0">
                <a:hlinkClick r:id="rId3" action="ppaction://hlinksldjump"/>
              </a:rPr>
              <a:t>B- MULTIPLICAR, DIVIDIR, SUMAR</a:t>
            </a:r>
            <a:endParaRPr lang="es-SV" dirty="0" smtClean="0"/>
          </a:p>
          <a:p>
            <a:pPr>
              <a:buNone/>
            </a:pPr>
            <a:r>
              <a:rPr lang="es-SV" dirty="0" smtClean="0">
                <a:hlinkClick r:id="rId4" action="ppaction://hlinksldjump"/>
              </a:rPr>
              <a:t>C- RESTA, MAYOR QUE, MENOR QUE</a:t>
            </a:r>
            <a:endParaRPr lang="es-SV" dirty="0" smtClean="0"/>
          </a:p>
          <a:p>
            <a:pPr>
              <a:buNone/>
            </a:pPr>
            <a:endParaRPr lang="es-SV"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solidFill>
                  <a:srgbClr val="00B050"/>
                </a:solidFill>
              </a:rPr>
              <a:t>Excelente¡¡¡¡¡¡¡¡</a:t>
            </a:r>
            <a:endParaRPr lang="es-SV" dirty="0"/>
          </a:p>
        </p:txBody>
      </p:sp>
      <p:pic>
        <p:nvPicPr>
          <p:cNvPr id="4" name="3 Marcador de contenido" descr="images (10).jpg"/>
          <p:cNvPicPr>
            <a:picLocks noGrp="1" noChangeAspect="1"/>
          </p:cNvPicPr>
          <p:nvPr>
            <p:ph idx="1"/>
          </p:nvPr>
        </p:nvPicPr>
        <p:blipFill>
          <a:blip r:embed="rId2"/>
          <a:stretch>
            <a:fillRect/>
          </a:stretch>
        </p:blipFill>
        <p:spPr>
          <a:xfrm>
            <a:off x="1142976" y="1714488"/>
            <a:ext cx="3443302" cy="3443302"/>
          </a:xfrm>
          <a:prstGeom prst="ellipse">
            <a:avLst/>
          </a:prstGeom>
          <a:ln>
            <a:noFill/>
          </a:ln>
          <a:effectLst>
            <a:softEdge rad="112500"/>
          </a:effectLst>
        </p:spPr>
      </p:pic>
      <p:sp>
        <p:nvSpPr>
          <p:cNvPr id="5" name="4 Elipse"/>
          <p:cNvSpPr/>
          <p:nvPr/>
        </p:nvSpPr>
        <p:spPr>
          <a:xfrm>
            <a:off x="6786578" y="5214950"/>
            <a:ext cx="1857388" cy="1143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hlinkClick r:id="rId3" action="ppaction://hlinksldjump"/>
              </a:rPr>
              <a:t>SEGUIR</a:t>
            </a:r>
            <a:endParaRPr lang="es-SV"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solidFill>
                  <a:srgbClr val="FF0000"/>
                </a:solidFill>
              </a:rPr>
              <a:t>Respuesta Incorrecta¡¡¡</a:t>
            </a:r>
            <a:endParaRPr lang="es-SV" dirty="0"/>
          </a:p>
        </p:txBody>
      </p:sp>
      <p:pic>
        <p:nvPicPr>
          <p:cNvPr id="4" name="3 Marcador de contenido" descr="images (11).jpg"/>
          <p:cNvPicPr>
            <a:picLocks noGrp="1" noChangeAspect="1"/>
          </p:cNvPicPr>
          <p:nvPr>
            <p:ph idx="1"/>
          </p:nvPr>
        </p:nvPicPr>
        <p:blipFill>
          <a:blip r:embed="rId2"/>
          <a:stretch>
            <a:fillRect/>
          </a:stretch>
        </p:blipFill>
        <p:spPr>
          <a:xfrm>
            <a:off x="1142976" y="1571612"/>
            <a:ext cx="3643338" cy="3826336"/>
          </a:xfrm>
          <a:prstGeom prst="ellipse">
            <a:avLst/>
          </a:prstGeom>
          <a:ln>
            <a:noFill/>
          </a:ln>
          <a:effectLst>
            <a:softEdge rad="112500"/>
          </a:effectLst>
        </p:spPr>
      </p:pic>
      <p:sp>
        <p:nvSpPr>
          <p:cNvPr id="5" name="4 Cheurón"/>
          <p:cNvSpPr/>
          <p:nvPr/>
        </p:nvSpPr>
        <p:spPr>
          <a:xfrm>
            <a:off x="7072330" y="5286388"/>
            <a:ext cx="1857388" cy="85725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200" dirty="0" smtClean="0">
                <a:solidFill>
                  <a:schemeClr val="tx1"/>
                </a:solidFill>
                <a:hlinkClick r:id="rId3" action="ppaction://hlinksldjump"/>
              </a:rPr>
              <a:t>INTENTALO DE NUEVO</a:t>
            </a:r>
            <a:endParaRPr lang="es-SV" sz="1200" dirty="0">
              <a:solidFill>
                <a:schemeClr val="tx1"/>
              </a:solidFill>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solidFill>
                  <a:srgbClr val="FF0000"/>
                </a:solidFill>
              </a:rPr>
              <a:t>Respuesta Incorrecta¡¡¡</a:t>
            </a:r>
            <a:endParaRPr lang="es-SV" dirty="0"/>
          </a:p>
        </p:txBody>
      </p:sp>
      <p:pic>
        <p:nvPicPr>
          <p:cNvPr id="4" name="3 Marcador de contenido" descr="images (11).jpg"/>
          <p:cNvPicPr>
            <a:picLocks noGrp="1" noChangeAspect="1"/>
          </p:cNvPicPr>
          <p:nvPr>
            <p:ph idx="1"/>
          </p:nvPr>
        </p:nvPicPr>
        <p:blipFill>
          <a:blip r:embed="rId2"/>
          <a:stretch>
            <a:fillRect/>
          </a:stretch>
        </p:blipFill>
        <p:spPr>
          <a:xfrm>
            <a:off x="928662" y="1500174"/>
            <a:ext cx="3643338" cy="3826337"/>
          </a:xfrm>
          <a:prstGeom prst="ellipse">
            <a:avLst/>
          </a:prstGeom>
          <a:ln>
            <a:noFill/>
          </a:ln>
          <a:effectLst>
            <a:softEdge rad="112500"/>
          </a:effectLst>
        </p:spPr>
      </p:pic>
      <p:sp>
        <p:nvSpPr>
          <p:cNvPr id="5" name="4 Cheurón"/>
          <p:cNvSpPr/>
          <p:nvPr/>
        </p:nvSpPr>
        <p:spPr>
          <a:xfrm>
            <a:off x="7000892" y="5286388"/>
            <a:ext cx="1785950" cy="78581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200" dirty="0" smtClean="0">
                <a:solidFill>
                  <a:schemeClr val="tx1"/>
                </a:solidFill>
                <a:hlinkClick r:id="rId3" action="ppaction://hlinksldjump"/>
              </a:rPr>
              <a:t>INTENTALO DE NUEVO</a:t>
            </a:r>
            <a:endParaRPr lang="es-SV" sz="1200" dirty="0">
              <a:solidFill>
                <a:schemeClr val="tx1"/>
              </a:solidFill>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2064"/>
            <a:ext cx="7772400" cy="5060076"/>
          </a:xfrm>
        </p:spPr>
        <p:txBody>
          <a:bodyPr/>
          <a:lstStyle/>
          <a:p>
            <a:r>
              <a:rPr lang="es-SV" dirty="0" smtClean="0"/>
              <a:t>MUY BIEN¡¡¡¡¡</a:t>
            </a:r>
            <a:br>
              <a:rPr lang="es-SV" dirty="0" smtClean="0"/>
            </a:br>
            <a:r>
              <a:rPr lang="es-SV" dirty="0" smtClean="0"/>
              <a:t>HAZ FINALIZADO TU TEST # 2 ¡¡¡</a:t>
            </a:r>
            <a:br>
              <a:rPr lang="es-SV" dirty="0" smtClean="0"/>
            </a:br>
            <a:endParaRPr lang="es-SV" dirty="0"/>
          </a:p>
        </p:txBody>
      </p:sp>
      <p:sp>
        <p:nvSpPr>
          <p:cNvPr id="4" name="3 Flecha a la derecha con muesca"/>
          <p:cNvSpPr/>
          <p:nvPr/>
        </p:nvSpPr>
        <p:spPr>
          <a:xfrm>
            <a:off x="2000232" y="2357430"/>
            <a:ext cx="5357850" cy="2357454"/>
          </a:xfrm>
          <a:prstGeom prst="notched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SV" dirty="0" smtClean="0">
                <a:solidFill>
                  <a:srgbClr val="FFFF00"/>
                </a:solidFill>
                <a:hlinkClick r:id="rId2" action="ppaction://hlinksldjump"/>
              </a:rPr>
              <a:t>SEGUIR</a:t>
            </a:r>
            <a:endParaRPr lang="es-SV" dirty="0">
              <a:solidFill>
                <a:srgbClr val="FFFF00"/>
              </a:solidFill>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2064"/>
            <a:ext cx="7772400" cy="5774456"/>
          </a:xfrm>
        </p:spPr>
        <p:txBody>
          <a:bodyPr/>
          <a:lstStyle/>
          <a:p>
            <a:endParaRPr lang="es-SV" dirty="0"/>
          </a:p>
        </p:txBody>
      </p:sp>
      <p:sp>
        <p:nvSpPr>
          <p:cNvPr id="3" name="2 Marcador de contenido"/>
          <p:cNvSpPr>
            <a:spLocks noGrp="1"/>
          </p:cNvSpPr>
          <p:nvPr>
            <p:ph idx="1"/>
          </p:nvPr>
        </p:nvSpPr>
        <p:spPr/>
        <p:txBody>
          <a:bodyPr/>
          <a:lstStyle/>
          <a:p>
            <a:pPr>
              <a:buNone/>
            </a:pPr>
            <a:r>
              <a:rPr lang="es-SV" dirty="0" smtClean="0">
                <a:solidFill>
                  <a:srgbClr val="00B0F0"/>
                </a:solidFill>
              </a:rPr>
              <a:t>ACONTINUACION OBSERVARAS UN  CORTO VIDEO RELACIONADO CON LA NATURALEZA Y EL COMPORTAMIENTO DE ALGUNOS ANIMALES, LUEGO EXPLICARAS LO QUE PUDISTES OBSERVAR.</a:t>
            </a:r>
          </a:p>
          <a:p>
            <a:pPr>
              <a:buNone/>
            </a:pPr>
            <a:endParaRPr lang="es-SV" dirty="0"/>
          </a:p>
        </p:txBody>
      </p:sp>
      <p:sp>
        <p:nvSpPr>
          <p:cNvPr id="4" name="3 Rectángulo redondeado"/>
          <p:cNvSpPr/>
          <p:nvPr/>
        </p:nvSpPr>
        <p:spPr>
          <a:xfrm>
            <a:off x="1928794" y="4286256"/>
            <a:ext cx="5929354" cy="92869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SV"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2" action="ppaction://hlinksldjump"/>
              </a:rPr>
              <a:t>VER VIDEO</a:t>
            </a:r>
            <a:endParaRPr lang="es-SV"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2064"/>
            <a:ext cx="7772400" cy="1416738"/>
          </a:xfrm>
        </p:spPr>
        <p:txBody>
          <a:bodyPr/>
          <a:lstStyle/>
          <a:p>
            <a:r>
              <a:rPr lang="es-SV" dirty="0" smtClean="0"/>
              <a:t>Excelente¡¡¡¡¡</a:t>
            </a:r>
            <a:endParaRPr lang="es-SV" dirty="0"/>
          </a:p>
        </p:txBody>
      </p:sp>
      <p:pic>
        <p:nvPicPr>
          <p:cNvPr id="4" name="3 Marcador de contenido" descr="siiiiii.png"/>
          <p:cNvPicPr>
            <a:picLocks noGrp="1" noChangeAspect="1"/>
          </p:cNvPicPr>
          <p:nvPr>
            <p:ph idx="1"/>
          </p:nvPr>
        </p:nvPicPr>
        <p:blipFill>
          <a:blip r:embed="rId2"/>
          <a:stretch>
            <a:fillRect/>
          </a:stretch>
        </p:blipFill>
        <p:spPr>
          <a:xfrm>
            <a:off x="1000100" y="1857364"/>
            <a:ext cx="3767906" cy="2928958"/>
          </a:xfrm>
        </p:spPr>
      </p:pic>
      <p:sp>
        <p:nvSpPr>
          <p:cNvPr id="5" name="4 Flecha derecha"/>
          <p:cNvSpPr/>
          <p:nvPr/>
        </p:nvSpPr>
        <p:spPr>
          <a:xfrm>
            <a:off x="6429388" y="5214950"/>
            <a:ext cx="1643074" cy="10001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hlinkClick r:id="rId3" action="ppaction://hlinksldjump"/>
              </a:rPr>
              <a:t>Siguiente pregunta</a:t>
            </a:r>
            <a:endParaRPr lang="es-SV" dirty="0"/>
          </a:p>
        </p:txBody>
      </p:sp>
    </p:spTree>
  </p:cSld>
  <p:clrMapOvr>
    <a:masterClrMapping/>
  </p:clrMapOvr>
  <p:transition advClick="0"/>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58485" y="213290"/>
            <a:ext cx="7772400" cy="630920"/>
          </a:xfrm>
        </p:spPr>
        <p:txBody>
          <a:bodyPr/>
          <a:lstStyle/>
          <a:p>
            <a:pPr algn="ctr"/>
            <a:r>
              <a:rPr lang="es-SV" dirty="0" smtClean="0">
                <a:solidFill>
                  <a:schemeClr val="accent1">
                    <a:lumMod val="40000"/>
                    <a:lumOff val="60000"/>
                  </a:schemeClr>
                </a:solidFill>
              </a:rPr>
              <a:t>LA NATURALEZA</a:t>
            </a:r>
            <a:endParaRPr lang="es-SV" dirty="0">
              <a:solidFill>
                <a:schemeClr val="accent1">
                  <a:lumMod val="40000"/>
                  <a:lumOff val="60000"/>
                </a:schemeClr>
              </a:solidFill>
            </a:endParaRPr>
          </a:p>
        </p:txBody>
      </p:sp>
      <p:pic>
        <p:nvPicPr>
          <p:cNvPr id="4" name="Wildlife.wmv">
            <a:hlinkClick r:id="" action="ppaction://media"/>
          </p:cNvPr>
          <p:cNvPicPr>
            <a:picLocks noGrp="1" noRot="1" noChangeAspect="1"/>
          </p:cNvPicPr>
          <p:nvPr>
            <p:ph idx="1"/>
            <a:videoFile r:link="rId1"/>
          </p:nvPr>
        </p:nvPicPr>
        <p:blipFill>
          <a:blip r:embed="rId3"/>
          <a:stretch>
            <a:fillRect/>
          </a:stretch>
        </p:blipFill>
        <p:spPr>
          <a:xfrm>
            <a:off x="524882" y="844210"/>
            <a:ext cx="8439606" cy="5741136"/>
          </a:xfrm>
          <a:prstGeom prst="cloud">
            <a:avLst/>
          </a:prstGeom>
          <a:solidFill>
            <a:srgbClr val="FFFFFF">
              <a:shade val="85000"/>
            </a:srgbClr>
          </a:solidFill>
          <a:ln>
            <a:solidFill>
              <a:schemeClr val="accent1"/>
            </a:solidFill>
          </a:ln>
          <a:effectLst>
            <a:reflection blurRad="6350" stA="50000" endA="300" endPos="38500" dist="50800" dir="5400000" sy="-100000" algn="bl" rotWithShape="0"/>
          </a:effectLst>
        </p:spPr>
      </p:pic>
      <p:sp>
        <p:nvSpPr>
          <p:cNvPr id="6" name="5 Cara sonriente">
            <a:hlinkClick r:id="rId4" action="ppaction://hlinksldjump"/>
          </p:cNvPr>
          <p:cNvSpPr/>
          <p:nvPr/>
        </p:nvSpPr>
        <p:spPr>
          <a:xfrm>
            <a:off x="7929586" y="214290"/>
            <a:ext cx="857256" cy="785818"/>
          </a:xfrm>
          <a:prstGeom prst="smileyFac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SV"/>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9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2064"/>
            <a:ext cx="7772400" cy="6060208"/>
          </a:xfrm>
        </p:spPr>
        <p:style>
          <a:lnRef idx="1">
            <a:schemeClr val="accent1"/>
          </a:lnRef>
          <a:fillRef idx="2">
            <a:schemeClr val="accent1"/>
          </a:fillRef>
          <a:effectRef idx="1">
            <a:schemeClr val="accent1"/>
          </a:effectRef>
          <a:fontRef idx="minor">
            <a:schemeClr val="dk1"/>
          </a:fontRef>
        </p:style>
        <p:txBody>
          <a:bodyPr vert="vert270" anchor="ctr">
            <a:scene3d>
              <a:camera prst="orthographicFront">
                <a:rot lat="0" lon="0" rev="17700000"/>
              </a:camera>
              <a:lightRig rig="threePt" dir="t"/>
            </a:scene3d>
          </a:bodyPr>
          <a:lstStyle/>
          <a:p>
            <a:pPr algn="ctr"/>
            <a:r>
              <a:rPr lang="es-SV" sz="7200" b="1"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innerShdw blurRad="63500" dist="50800" dir="13500000">
                    <a:prstClr val="black">
                      <a:alpha val="50000"/>
                    </a:prstClr>
                  </a:innerShdw>
                </a:effectLst>
              </a:rPr>
              <a:t>TECNOLOGIA EDUCATIVA </a:t>
            </a:r>
            <a:endParaRPr lang="es-SV" sz="7200" b="1"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innerShdw blurRad="63500" dist="50800" dir="13500000">
                  <a:prstClr val="black">
                    <a:alpha val="50000"/>
                  </a:prstClr>
                </a:innerShdw>
              </a:effectLst>
            </a:endParaRPr>
          </a:p>
        </p:txBody>
      </p:sp>
    </p:spTree>
  </p:cSld>
  <p:clrMapOvr>
    <a:masterClrMapping/>
  </p:clrMapOvr>
  <p:transition>
    <p:strips dir="ru"/>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SV" dirty="0"/>
          </a:p>
        </p:txBody>
      </p:sp>
      <p:pic>
        <p:nvPicPr>
          <p:cNvPr id="5" name="4 Marcador de contenido" descr="images (12).jpg"/>
          <p:cNvPicPr>
            <a:picLocks noGrp="1" noChangeAspect="1"/>
          </p:cNvPicPr>
          <p:nvPr>
            <p:ph idx="1"/>
          </p:nvPr>
        </p:nvPicPr>
        <p:blipFill>
          <a:blip r:embed="rId2"/>
          <a:stretch>
            <a:fillRect/>
          </a:stretch>
        </p:blipFill>
        <p:spPr>
          <a:xfrm>
            <a:off x="584227" y="214290"/>
            <a:ext cx="8291910" cy="64294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style>
          <a:lnRef idx="0">
            <a:schemeClr val="accent4"/>
          </a:lnRef>
          <a:fillRef idx="3">
            <a:schemeClr val="accent4"/>
          </a:fillRef>
          <a:effectRef idx="3">
            <a:schemeClr val="accent4"/>
          </a:effectRef>
          <a:fontRef idx="minor">
            <a:schemeClr val="lt1"/>
          </a:fontRef>
        </p:style>
      </p:pic>
      <p:sp>
        <p:nvSpPr>
          <p:cNvPr id="4" name="3 Rectángulo"/>
          <p:cNvSpPr/>
          <p:nvPr/>
        </p:nvSpPr>
        <p:spPr>
          <a:xfrm rot="18846702">
            <a:off x="1294460" y="2928934"/>
            <a:ext cx="7143494"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HEBE ASTRID </a:t>
            </a:r>
            <a:r>
              <a:rPr lang="es-ES" sz="3600" b="1" cap="none" spc="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CARRANZA LIZAMA</a:t>
            </a:r>
            <a:endParaRPr lang="es-E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Lo siento¡¡¡ Respuesta Incorrecta</a:t>
            </a:r>
            <a:endParaRPr lang="es-SV" dirty="0"/>
          </a:p>
        </p:txBody>
      </p:sp>
      <p:pic>
        <p:nvPicPr>
          <p:cNvPr id="4" name="3 Marcador de contenido" descr="noooo.jpg"/>
          <p:cNvPicPr>
            <a:picLocks noGrp="1" noChangeAspect="1"/>
          </p:cNvPicPr>
          <p:nvPr>
            <p:ph idx="1"/>
          </p:nvPr>
        </p:nvPicPr>
        <p:blipFill>
          <a:blip r:embed="rId2"/>
          <a:stretch>
            <a:fillRect/>
          </a:stretch>
        </p:blipFill>
        <p:spPr>
          <a:xfrm>
            <a:off x="3000364" y="2571744"/>
            <a:ext cx="3048000" cy="3048000"/>
          </a:xfrm>
        </p:spPr>
      </p:pic>
      <p:sp>
        <p:nvSpPr>
          <p:cNvPr id="5" name="4 Flecha izquierda"/>
          <p:cNvSpPr/>
          <p:nvPr/>
        </p:nvSpPr>
        <p:spPr>
          <a:xfrm>
            <a:off x="7072330" y="5429264"/>
            <a:ext cx="1428760" cy="92869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hlinkClick r:id="rId3" action="ppaction://hlinksldjump"/>
              </a:rPr>
              <a:t>Inténtalo de nuevo</a:t>
            </a:r>
            <a:endParaRPr lang="es-SV" dirty="0"/>
          </a:p>
        </p:txBody>
      </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Lo siento¡¡¡ Respuesta Incorrecta</a:t>
            </a:r>
            <a:endParaRPr lang="es-SV" dirty="0"/>
          </a:p>
        </p:txBody>
      </p:sp>
      <p:pic>
        <p:nvPicPr>
          <p:cNvPr id="4" name="3 Marcador de contenido" descr="noooo.jpg"/>
          <p:cNvPicPr>
            <a:picLocks noGrp="1" noChangeAspect="1"/>
          </p:cNvPicPr>
          <p:nvPr>
            <p:ph idx="1"/>
          </p:nvPr>
        </p:nvPicPr>
        <p:blipFill>
          <a:blip r:embed="rId2"/>
          <a:stretch>
            <a:fillRect/>
          </a:stretch>
        </p:blipFill>
        <p:spPr>
          <a:xfrm>
            <a:off x="3000364" y="2571744"/>
            <a:ext cx="3048000" cy="3048000"/>
          </a:xfrm>
        </p:spPr>
      </p:pic>
      <p:sp>
        <p:nvSpPr>
          <p:cNvPr id="5" name="4 Flecha izquierda"/>
          <p:cNvSpPr/>
          <p:nvPr/>
        </p:nvSpPr>
        <p:spPr>
          <a:xfrm>
            <a:off x="7072330" y="5429264"/>
            <a:ext cx="1428760" cy="92869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hlinkClick r:id="rId3" action="ppaction://hlinksldjump"/>
              </a:rPr>
              <a:t>Inténtalo de nuevo</a:t>
            </a:r>
            <a:endParaRPr lang="es-SV" dirty="0"/>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Lo siento¡¡¡ Respuesta Incorrecta</a:t>
            </a:r>
            <a:endParaRPr lang="es-SV" dirty="0"/>
          </a:p>
        </p:txBody>
      </p:sp>
      <p:pic>
        <p:nvPicPr>
          <p:cNvPr id="4" name="3 Marcador de contenido" descr="noooo.jpg"/>
          <p:cNvPicPr>
            <a:picLocks noGrp="1" noChangeAspect="1"/>
          </p:cNvPicPr>
          <p:nvPr>
            <p:ph idx="1"/>
          </p:nvPr>
        </p:nvPicPr>
        <p:blipFill>
          <a:blip r:embed="rId2"/>
          <a:stretch>
            <a:fillRect/>
          </a:stretch>
        </p:blipFill>
        <p:spPr>
          <a:xfrm>
            <a:off x="3000364" y="2571744"/>
            <a:ext cx="3048000" cy="3048000"/>
          </a:xfrm>
        </p:spPr>
      </p:pic>
      <p:sp>
        <p:nvSpPr>
          <p:cNvPr id="5" name="4 Flecha izquierda"/>
          <p:cNvSpPr/>
          <p:nvPr/>
        </p:nvSpPr>
        <p:spPr>
          <a:xfrm>
            <a:off x="7072330" y="5429264"/>
            <a:ext cx="1428760" cy="92869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hlinkClick r:id="rId3" action="ppaction://hlinksldjump"/>
              </a:rPr>
              <a:t>Inténtalo de nuevo</a:t>
            </a:r>
            <a:endParaRPr lang="es-SV" dirty="0"/>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Excelente¡¡¡¡¡</a:t>
            </a:r>
            <a:endParaRPr lang="es-SV" dirty="0"/>
          </a:p>
        </p:txBody>
      </p:sp>
      <p:pic>
        <p:nvPicPr>
          <p:cNvPr id="4" name="3 Marcador de contenido" descr="siiiiii.png"/>
          <p:cNvPicPr>
            <a:picLocks noGrp="1" noChangeAspect="1"/>
          </p:cNvPicPr>
          <p:nvPr>
            <p:ph idx="1"/>
          </p:nvPr>
        </p:nvPicPr>
        <p:blipFill>
          <a:blip r:embed="rId2"/>
          <a:stretch>
            <a:fillRect/>
          </a:stretch>
        </p:blipFill>
        <p:spPr>
          <a:xfrm>
            <a:off x="857224" y="2000240"/>
            <a:ext cx="3602815" cy="2800626"/>
          </a:xfrm>
        </p:spPr>
      </p:pic>
      <p:sp>
        <p:nvSpPr>
          <p:cNvPr id="5" name="4 Flecha derecha"/>
          <p:cNvSpPr/>
          <p:nvPr/>
        </p:nvSpPr>
        <p:spPr>
          <a:xfrm>
            <a:off x="6643702" y="5572140"/>
            <a:ext cx="1785950" cy="857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hlinkClick r:id="rId3" action="ppaction://hlinksldjump"/>
              </a:rPr>
              <a:t>SIGUIENTE PREGUNTA</a:t>
            </a:r>
            <a:endParaRPr lang="es-SV"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Lo siento¡¡¡ Respuesta Incorrecta</a:t>
            </a:r>
            <a:endParaRPr lang="es-SV" dirty="0"/>
          </a:p>
        </p:txBody>
      </p:sp>
      <p:sp>
        <p:nvSpPr>
          <p:cNvPr id="3" name="2 Marcador de contenido"/>
          <p:cNvSpPr>
            <a:spLocks noGrp="1"/>
          </p:cNvSpPr>
          <p:nvPr>
            <p:ph idx="1"/>
          </p:nvPr>
        </p:nvSpPr>
        <p:spPr/>
        <p:txBody>
          <a:bodyPr/>
          <a:lstStyle/>
          <a:p>
            <a:endParaRPr lang="es-SV" dirty="0"/>
          </a:p>
        </p:txBody>
      </p:sp>
      <p:pic>
        <p:nvPicPr>
          <p:cNvPr id="4" name="3 Marcador de contenido" descr="noooo.jpg"/>
          <p:cNvPicPr>
            <a:picLocks noChangeAspect="1"/>
          </p:cNvPicPr>
          <p:nvPr/>
        </p:nvPicPr>
        <p:blipFill>
          <a:blip r:embed="rId2"/>
          <a:stretch>
            <a:fillRect/>
          </a:stretch>
        </p:blipFill>
        <p:spPr>
          <a:xfrm>
            <a:off x="3000364" y="2571744"/>
            <a:ext cx="3048000" cy="3048000"/>
          </a:xfrm>
          <a:prstGeom prst="rect">
            <a:avLst/>
          </a:prstGeom>
        </p:spPr>
      </p:pic>
      <p:sp>
        <p:nvSpPr>
          <p:cNvPr id="5" name="4 Flecha izquierda"/>
          <p:cNvSpPr/>
          <p:nvPr/>
        </p:nvSpPr>
        <p:spPr>
          <a:xfrm>
            <a:off x="6929454" y="5357826"/>
            <a:ext cx="1500198" cy="7143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400" dirty="0" smtClean="0">
                <a:hlinkClick r:id="rId3" action="ppaction://hlinksldjump"/>
              </a:rPr>
              <a:t>INTENTALO DE NUEVO</a:t>
            </a:r>
            <a:endParaRPr lang="es-SV" sz="1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Lo siento¡¡¡ Respuesta Incorrecta</a:t>
            </a:r>
            <a:endParaRPr lang="es-SV" dirty="0"/>
          </a:p>
        </p:txBody>
      </p:sp>
      <p:pic>
        <p:nvPicPr>
          <p:cNvPr id="4" name="3 Marcador de contenido" descr="noooo.jpg"/>
          <p:cNvPicPr>
            <a:picLocks noChangeAspect="1"/>
          </p:cNvPicPr>
          <p:nvPr/>
        </p:nvPicPr>
        <p:blipFill>
          <a:blip r:embed="rId2"/>
          <a:stretch>
            <a:fillRect/>
          </a:stretch>
        </p:blipFill>
        <p:spPr>
          <a:xfrm>
            <a:off x="3000364" y="2571744"/>
            <a:ext cx="3048000" cy="3048000"/>
          </a:xfrm>
          <a:prstGeom prst="rect">
            <a:avLst/>
          </a:prstGeom>
        </p:spPr>
      </p:pic>
      <p:sp>
        <p:nvSpPr>
          <p:cNvPr id="5" name="4 Marcador de contenido"/>
          <p:cNvSpPr>
            <a:spLocks noGrp="1"/>
          </p:cNvSpPr>
          <p:nvPr>
            <p:ph idx="1"/>
          </p:nvPr>
        </p:nvSpPr>
        <p:spPr>
          <a:xfrm>
            <a:off x="7000892" y="5286388"/>
            <a:ext cx="1785950" cy="11430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a:bodyPr>
          <a:lstStyle/>
          <a:p>
            <a:pPr algn="ctr"/>
            <a:r>
              <a:rPr lang="es-SV" sz="1400" dirty="0" smtClean="0">
                <a:hlinkClick r:id="rId3" action="ppaction://hlinksldjump"/>
              </a:rPr>
              <a:t>INTENTALO DE NUEVO</a:t>
            </a:r>
            <a:endParaRPr lang="es-SV"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latin typeface="Book Antiqua" pitchFamily="18" charset="0"/>
              </a:rPr>
              <a:t>INDICACIÓN GENERAL.</a:t>
            </a:r>
            <a:endParaRPr lang="es-SV" dirty="0">
              <a:latin typeface="Book Antiqua" pitchFamily="18" charset="0"/>
            </a:endParaRPr>
          </a:p>
        </p:txBody>
      </p:sp>
      <p:sp>
        <p:nvSpPr>
          <p:cNvPr id="3" name="2 Marcador de contenido"/>
          <p:cNvSpPr>
            <a:spLocks noGrp="1"/>
          </p:cNvSpPr>
          <p:nvPr>
            <p:ph idx="1"/>
          </p:nvPr>
        </p:nvSpPr>
        <p:spPr/>
        <p:txBody>
          <a:bodyPr>
            <a:normAutofit/>
          </a:bodyPr>
          <a:lstStyle/>
          <a:p>
            <a:pPr algn="just">
              <a:buNone/>
            </a:pPr>
            <a:r>
              <a:rPr lang="es-SV" sz="4000" dirty="0" smtClean="0">
                <a:solidFill>
                  <a:srgbClr val="FFC000"/>
                </a:solidFill>
                <a:latin typeface="Blackadder ITC" pitchFamily="82" charset="0"/>
              </a:rPr>
              <a:t>A continuación puede seleccionar entre las cuatro asignaturas básicas¡</a:t>
            </a:r>
          </a:p>
          <a:p>
            <a:pPr>
              <a:buNone/>
            </a:pPr>
            <a:endParaRPr lang="es-SV" sz="4000" dirty="0">
              <a:solidFill>
                <a:srgbClr val="FFC000"/>
              </a:solidFill>
              <a:latin typeface="Blackadder ITC" pitchFamily="82" charset="0"/>
            </a:endParaRPr>
          </a:p>
        </p:txBody>
      </p:sp>
    </p:spTree>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Lo siento¡¡¡ Respuesta Incorrecta</a:t>
            </a:r>
            <a:endParaRPr lang="es-SV" dirty="0"/>
          </a:p>
        </p:txBody>
      </p:sp>
      <p:sp>
        <p:nvSpPr>
          <p:cNvPr id="3" name="2 Marcador de contenido"/>
          <p:cNvSpPr>
            <a:spLocks noGrp="1"/>
          </p:cNvSpPr>
          <p:nvPr>
            <p:ph idx="1"/>
          </p:nvPr>
        </p:nvSpPr>
        <p:spPr/>
        <p:txBody>
          <a:bodyPr/>
          <a:lstStyle/>
          <a:p>
            <a:endParaRPr lang="es-SV"/>
          </a:p>
        </p:txBody>
      </p:sp>
      <p:pic>
        <p:nvPicPr>
          <p:cNvPr id="4" name="3 Marcador de contenido" descr="noooo.jpg"/>
          <p:cNvPicPr>
            <a:picLocks noChangeAspect="1"/>
          </p:cNvPicPr>
          <p:nvPr/>
        </p:nvPicPr>
        <p:blipFill>
          <a:blip r:embed="rId2"/>
          <a:stretch>
            <a:fillRect/>
          </a:stretch>
        </p:blipFill>
        <p:spPr>
          <a:xfrm>
            <a:off x="3000364" y="2571744"/>
            <a:ext cx="3048000" cy="3048000"/>
          </a:xfrm>
          <a:prstGeom prst="rect">
            <a:avLst/>
          </a:prstGeom>
        </p:spPr>
      </p:pic>
      <p:sp>
        <p:nvSpPr>
          <p:cNvPr id="5" name="4 Flecha izquierda"/>
          <p:cNvSpPr/>
          <p:nvPr/>
        </p:nvSpPr>
        <p:spPr>
          <a:xfrm>
            <a:off x="6858016" y="5429264"/>
            <a:ext cx="1428760" cy="7143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400" dirty="0" smtClean="0">
                <a:hlinkClick r:id="rId3" action="ppaction://hlinksldjump"/>
              </a:rPr>
              <a:t>INTENTALO DE NUEVO</a:t>
            </a:r>
            <a:endParaRPr lang="es-SV" sz="1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Excelente¡¡¡¡¡</a:t>
            </a:r>
            <a:endParaRPr lang="es-SV" dirty="0"/>
          </a:p>
        </p:txBody>
      </p:sp>
      <p:pic>
        <p:nvPicPr>
          <p:cNvPr id="4" name="3 Marcador de contenido" descr="siiiiii.png"/>
          <p:cNvPicPr>
            <a:picLocks noGrp="1" noChangeAspect="1"/>
          </p:cNvPicPr>
          <p:nvPr>
            <p:ph idx="1"/>
          </p:nvPr>
        </p:nvPicPr>
        <p:blipFill>
          <a:blip r:embed="rId2"/>
          <a:stretch>
            <a:fillRect/>
          </a:stretch>
        </p:blipFill>
        <p:spPr>
          <a:xfrm>
            <a:off x="1142976" y="2071678"/>
            <a:ext cx="3602815" cy="2800626"/>
          </a:xfrm>
        </p:spPr>
      </p:pic>
      <p:sp>
        <p:nvSpPr>
          <p:cNvPr id="5" name="4 Flecha derecha"/>
          <p:cNvSpPr/>
          <p:nvPr/>
        </p:nvSpPr>
        <p:spPr>
          <a:xfrm>
            <a:off x="6215074" y="5643578"/>
            <a:ext cx="2071702" cy="857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hlinkClick r:id="rId3" action="ppaction://hlinksldjump"/>
              </a:rPr>
              <a:t>MENU</a:t>
            </a:r>
            <a:endParaRPr lang="es-SV"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Lo siento¡¡¡ Respuesta Incorrecta</a:t>
            </a:r>
            <a:endParaRPr lang="es-SV" dirty="0"/>
          </a:p>
        </p:txBody>
      </p:sp>
      <p:pic>
        <p:nvPicPr>
          <p:cNvPr id="4" name="3 Marcador de contenido" descr="noooo.jpg"/>
          <p:cNvPicPr>
            <a:picLocks noGrp="1" noChangeAspect="1"/>
          </p:cNvPicPr>
          <p:nvPr>
            <p:ph idx="1"/>
          </p:nvPr>
        </p:nvPicPr>
        <p:blipFill>
          <a:blip r:embed="rId2"/>
          <a:stretch>
            <a:fillRect/>
          </a:stretch>
        </p:blipFill>
        <p:spPr>
          <a:xfrm>
            <a:off x="3276600" y="2546350"/>
            <a:ext cx="3048000" cy="3048000"/>
          </a:xfrm>
          <a:prstGeom prst="rect">
            <a:avLst/>
          </a:prstGeom>
        </p:spPr>
      </p:pic>
      <p:sp>
        <p:nvSpPr>
          <p:cNvPr id="5" name="4 Flecha izquierda"/>
          <p:cNvSpPr/>
          <p:nvPr/>
        </p:nvSpPr>
        <p:spPr>
          <a:xfrm>
            <a:off x="7072330" y="5500702"/>
            <a:ext cx="1643074" cy="92869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hlinkClick r:id="rId3" action="ppaction://hlinksldjump"/>
              </a:rPr>
              <a:t>INTETALO DE NUEVO</a:t>
            </a:r>
            <a:endParaRPr lang="es-SV"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Lo siento¡¡¡ Respuesta Incorrecta</a:t>
            </a:r>
            <a:endParaRPr lang="es-SV" dirty="0"/>
          </a:p>
        </p:txBody>
      </p:sp>
      <p:pic>
        <p:nvPicPr>
          <p:cNvPr id="4" name="3 Marcador de contenido" descr="noooo.jpg"/>
          <p:cNvPicPr>
            <a:picLocks noGrp="1" noChangeAspect="1"/>
          </p:cNvPicPr>
          <p:nvPr>
            <p:ph idx="1"/>
          </p:nvPr>
        </p:nvPicPr>
        <p:blipFill>
          <a:blip r:embed="rId2"/>
          <a:stretch>
            <a:fillRect/>
          </a:stretch>
        </p:blipFill>
        <p:spPr>
          <a:xfrm>
            <a:off x="3276600" y="2546350"/>
            <a:ext cx="3048000" cy="3048000"/>
          </a:xfrm>
          <a:prstGeom prst="rect">
            <a:avLst/>
          </a:prstGeom>
        </p:spPr>
      </p:pic>
      <p:sp>
        <p:nvSpPr>
          <p:cNvPr id="5" name="4 Flecha izquierda"/>
          <p:cNvSpPr/>
          <p:nvPr/>
        </p:nvSpPr>
        <p:spPr>
          <a:xfrm>
            <a:off x="7143768" y="5572140"/>
            <a:ext cx="1643074" cy="92869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hlinkClick r:id="rId3" action="ppaction://hlinksldjump"/>
              </a:rPr>
              <a:t>INTENTALO DE NUEVO</a:t>
            </a:r>
            <a:endParaRPr lang="es-SV"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Lo siento¡¡¡ Respuesta Incorrecta</a:t>
            </a:r>
            <a:endParaRPr lang="es-SV" dirty="0"/>
          </a:p>
        </p:txBody>
      </p:sp>
      <p:pic>
        <p:nvPicPr>
          <p:cNvPr id="4" name="3 Marcador de contenido" descr="noooo.jpg"/>
          <p:cNvPicPr>
            <a:picLocks noGrp="1" noChangeAspect="1"/>
          </p:cNvPicPr>
          <p:nvPr>
            <p:ph idx="1"/>
          </p:nvPr>
        </p:nvPicPr>
        <p:blipFill>
          <a:blip r:embed="rId2"/>
          <a:stretch>
            <a:fillRect/>
          </a:stretch>
        </p:blipFill>
        <p:spPr>
          <a:xfrm>
            <a:off x="3276600" y="2546350"/>
            <a:ext cx="3048000" cy="3048000"/>
          </a:xfrm>
          <a:prstGeom prst="rect">
            <a:avLst/>
          </a:prstGeom>
        </p:spPr>
      </p:pic>
      <p:sp>
        <p:nvSpPr>
          <p:cNvPr id="5" name="4 Flecha izquierda"/>
          <p:cNvSpPr/>
          <p:nvPr/>
        </p:nvSpPr>
        <p:spPr>
          <a:xfrm>
            <a:off x="7215206" y="5429264"/>
            <a:ext cx="1643074" cy="10001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hlinkClick r:id="rId3" action="ppaction://hlinksldjump"/>
              </a:rPr>
              <a:t>INTENTALO DE NUEVO</a:t>
            </a:r>
            <a:endParaRPr lang="es-SV"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solidFill>
                  <a:schemeClr val="accent2">
                    <a:lumMod val="60000"/>
                    <a:lumOff val="40000"/>
                  </a:schemeClr>
                </a:solidFill>
              </a:rPr>
              <a:t>Introducción a las ciencias Naturales</a:t>
            </a:r>
            <a:endParaRPr lang="es-SV" dirty="0">
              <a:solidFill>
                <a:schemeClr val="accent2">
                  <a:lumMod val="60000"/>
                  <a:lumOff val="40000"/>
                </a:schemeClr>
              </a:solidFill>
            </a:endParaRPr>
          </a:p>
        </p:txBody>
      </p:sp>
      <p:sp>
        <p:nvSpPr>
          <p:cNvPr id="3" name="2 Marcador de contenido"/>
          <p:cNvSpPr>
            <a:spLocks noGrp="1"/>
          </p:cNvSpPr>
          <p:nvPr>
            <p:ph idx="1"/>
          </p:nvPr>
        </p:nvSpPr>
        <p:spPr/>
        <p:txBody>
          <a:bodyPr>
            <a:normAutofit lnSpcReduction="10000"/>
          </a:bodyPr>
          <a:lstStyle/>
          <a:p>
            <a:r>
              <a:rPr lang="es-SV" dirty="0" smtClean="0">
                <a:solidFill>
                  <a:srgbClr val="FFC000"/>
                </a:solidFill>
              </a:rPr>
              <a:t>El estudio de las ciencias naturales prepara a los estudiantes para resolver inquietudes relacionadas con los</a:t>
            </a:r>
            <a:r>
              <a:rPr lang="es-SV" b="1" dirty="0" smtClean="0">
                <a:solidFill>
                  <a:srgbClr val="FFC000"/>
                </a:solidFill>
              </a:rPr>
              <a:t> procesos físicos, químicos, biológicos y ambientales </a:t>
            </a:r>
            <a:r>
              <a:rPr lang="es-SV" dirty="0" smtClean="0">
                <a:solidFill>
                  <a:srgbClr val="FFC000"/>
                </a:solidFill>
              </a:rPr>
              <a:t>constitutivos de las formas de vida de las que hacemos parte, y se sirve del método científico, en pro de la transformación creativa y sostenible de su calidad de vida. </a:t>
            </a:r>
            <a:br>
              <a:rPr lang="es-SV" dirty="0" smtClean="0">
                <a:solidFill>
                  <a:srgbClr val="FFC000"/>
                </a:solidFill>
              </a:rPr>
            </a:br>
            <a:endParaRPr lang="es-SV" dirty="0">
              <a:solidFill>
                <a:srgbClr val="FFC000"/>
              </a:solidFill>
            </a:endParaRP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SV" dirty="0"/>
          </a:p>
        </p:txBody>
      </p:sp>
      <p:sp>
        <p:nvSpPr>
          <p:cNvPr id="3" name="2 Marcador de contenido"/>
          <p:cNvSpPr>
            <a:spLocks noGrp="1"/>
          </p:cNvSpPr>
          <p:nvPr>
            <p:ph idx="1"/>
          </p:nvPr>
        </p:nvSpPr>
        <p:spPr/>
        <p:txBody>
          <a:bodyPr>
            <a:normAutofit/>
          </a:bodyPr>
          <a:lstStyle/>
          <a:p>
            <a:pPr>
              <a:buNone/>
            </a:pPr>
            <a:r>
              <a:rPr lang="es-SV" i="1" u="sng" dirty="0" smtClean="0">
                <a:solidFill>
                  <a:schemeClr val="tx2">
                    <a:lumMod val="50000"/>
                  </a:schemeClr>
                </a:solidFill>
              </a:rPr>
              <a:t>Indicación Especifica </a:t>
            </a:r>
            <a:endParaRPr lang="es-SV" u="sng" dirty="0" smtClean="0">
              <a:solidFill>
                <a:schemeClr val="tx2">
                  <a:lumMod val="50000"/>
                </a:schemeClr>
              </a:solidFill>
            </a:endParaRPr>
          </a:p>
          <a:p>
            <a:pPr>
              <a:buNone/>
            </a:pPr>
            <a:r>
              <a:rPr lang="es-SV" dirty="0" smtClean="0">
                <a:solidFill>
                  <a:srgbClr val="92D050"/>
                </a:solidFill>
                <a:latin typeface="Book Antiqua" pitchFamily="18" charset="0"/>
              </a:rPr>
              <a:t>A continuación se le presentara una serie de interrogantes, las cuales poseen cuatro respuestas alternativas, donde solo una es la correcta.</a:t>
            </a:r>
          </a:p>
          <a:p>
            <a:pPr>
              <a:buNone/>
            </a:pPr>
            <a:endParaRPr lang="es-SV" dirty="0" smtClean="0"/>
          </a:p>
          <a:p>
            <a:pPr>
              <a:buNone/>
            </a:pPr>
            <a:r>
              <a:rPr lang="es-SV" dirty="0" smtClean="0">
                <a:solidFill>
                  <a:srgbClr val="FF0000"/>
                </a:solidFill>
              </a:rPr>
              <a:t>BUENA SUERTE¡¡¡¡¡  </a:t>
            </a:r>
            <a:br>
              <a:rPr lang="es-SV" dirty="0" smtClean="0">
                <a:solidFill>
                  <a:srgbClr val="FF0000"/>
                </a:solidFill>
              </a:rPr>
            </a:br>
            <a:endParaRPr lang="es-SV" dirty="0">
              <a:solidFill>
                <a:srgbClr val="FF0000"/>
              </a:solidFill>
            </a:endParaRPr>
          </a:p>
        </p:txBody>
      </p:sp>
      <p:pic>
        <p:nvPicPr>
          <p:cNvPr id="4" name="3 Imagen" descr="045767e97a0be378adcd1b86851206c5.jpg"/>
          <p:cNvPicPr>
            <a:picLocks noChangeAspect="1"/>
          </p:cNvPicPr>
          <p:nvPr/>
        </p:nvPicPr>
        <p:blipFill>
          <a:blip r:embed="rId2">
            <a:lum/>
          </a:blip>
          <a:stretch>
            <a:fillRect/>
          </a:stretch>
        </p:blipFill>
        <p:spPr>
          <a:xfrm>
            <a:off x="6286512" y="4357694"/>
            <a:ext cx="2389419" cy="2311503"/>
          </a:xfrm>
          <a:prstGeom prst="rect">
            <a:avLst/>
          </a:prstGeom>
          <a:ln>
            <a:noFill/>
          </a:ln>
          <a:effectLst>
            <a:softEdge rad="112500"/>
          </a:effec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sz="2400" dirty="0" smtClean="0"/>
              <a:t>1-¿ Proceso en el que el adicto entra en contacto con personas que han superado sus adicciones:</a:t>
            </a:r>
            <a:endParaRPr lang="es-SV" sz="2400" dirty="0"/>
          </a:p>
        </p:txBody>
      </p:sp>
      <p:sp>
        <p:nvSpPr>
          <p:cNvPr id="3" name="2 Marcador de contenido"/>
          <p:cNvSpPr>
            <a:spLocks noGrp="1"/>
          </p:cNvSpPr>
          <p:nvPr>
            <p:ph idx="1"/>
          </p:nvPr>
        </p:nvSpPr>
        <p:spPr/>
        <p:txBody>
          <a:bodyPr>
            <a:normAutofit/>
          </a:bodyPr>
          <a:lstStyle/>
          <a:p>
            <a:pPr>
              <a:buNone/>
            </a:pPr>
            <a:r>
              <a:rPr lang="es-SV" sz="2400" dirty="0" smtClean="0">
                <a:hlinkClick r:id="rId2" action="ppaction://hlinksldjump"/>
              </a:rPr>
              <a:t>A- AUTOMOTORES</a:t>
            </a:r>
            <a:endParaRPr lang="es-SV" sz="2400" dirty="0" smtClean="0"/>
          </a:p>
          <a:p>
            <a:pPr>
              <a:buNone/>
            </a:pPr>
            <a:r>
              <a:rPr lang="es-SV" sz="2400" dirty="0" smtClean="0">
                <a:hlinkClick r:id="rId3" action="ppaction://hlinksldjump"/>
              </a:rPr>
              <a:t>B- HUESOS DE LA CABEZA</a:t>
            </a:r>
            <a:endParaRPr lang="es-SV" sz="2400" dirty="0" smtClean="0"/>
          </a:p>
          <a:p>
            <a:pPr>
              <a:buNone/>
            </a:pPr>
            <a:r>
              <a:rPr lang="es-SV" sz="2400" dirty="0" smtClean="0">
                <a:hlinkClick r:id="rId4" action="ppaction://hlinksldjump"/>
              </a:rPr>
              <a:t>C- TERAPIA DE GRUPO</a:t>
            </a:r>
            <a:endParaRPr lang="es-SV" sz="2400" dirty="0" smtClean="0"/>
          </a:p>
          <a:p>
            <a:pPr>
              <a:buNone/>
            </a:pPr>
            <a:r>
              <a:rPr lang="es-SV" sz="2400" dirty="0" smtClean="0">
                <a:hlinkClick r:id="rId5" action="ppaction://hlinksldjump"/>
              </a:rPr>
              <a:t>D- SISTEMA NERVIOSO</a:t>
            </a:r>
            <a:endParaRPr lang="es-SV" sz="2400" dirty="0"/>
          </a:p>
        </p:txBody>
      </p:sp>
    </p:spTree>
  </p:cSld>
  <p:clrMapOvr>
    <a:masterClrMapping/>
  </p:clrMapOvr>
  <p:transition advClick="0">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sz="2400" dirty="0" smtClean="0"/>
              <a:t>2-¿ Esta formado por los nervios craneales y espinales:</a:t>
            </a:r>
            <a:r>
              <a:rPr lang="es-SV" dirty="0" smtClean="0"/>
              <a:t/>
            </a:r>
            <a:br>
              <a:rPr lang="es-SV" dirty="0" smtClean="0"/>
            </a:br>
            <a:endParaRPr lang="es-SV" sz="2400" dirty="0"/>
          </a:p>
        </p:txBody>
      </p:sp>
      <p:sp>
        <p:nvSpPr>
          <p:cNvPr id="3" name="2 Marcador de contenido"/>
          <p:cNvSpPr>
            <a:spLocks noGrp="1"/>
          </p:cNvSpPr>
          <p:nvPr>
            <p:ph idx="1"/>
          </p:nvPr>
        </p:nvSpPr>
        <p:spPr/>
        <p:txBody>
          <a:bodyPr>
            <a:normAutofit/>
          </a:bodyPr>
          <a:lstStyle/>
          <a:p>
            <a:pPr>
              <a:buNone/>
            </a:pPr>
            <a:r>
              <a:rPr lang="es-SV" sz="2000" dirty="0" smtClean="0">
                <a:hlinkClick r:id="rId2" action="ppaction://hlinksldjump"/>
              </a:rPr>
              <a:t>A- SISTEMA NERVIOSO PERIFERICO</a:t>
            </a:r>
            <a:endParaRPr lang="es-SV" sz="2000" dirty="0" smtClean="0"/>
          </a:p>
          <a:p>
            <a:pPr>
              <a:buNone/>
            </a:pPr>
            <a:r>
              <a:rPr lang="es-SV" sz="2000" dirty="0" smtClean="0">
                <a:hlinkClick r:id="rId3" action="ppaction://hlinksldjump"/>
              </a:rPr>
              <a:t>B- LAS DROGAS</a:t>
            </a:r>
            <a:endParaRPr lang="es-SV" sz="2000" dirty="0" smtClean="0"/>
          </a:p>
          <a:p>
            <a:pPr>
              <a:buNone/>
            </a:pPr>
            <a:r>
              <a:rPr lang="es-SV" sz="2000" dirty="0" smtClean="0">
                <a:hlinkClick r:id="rId4" action="ppaction://hlinksldjump"/>
              </a:rPr>
              <a:t>C- LOS HUESOS</a:t>
            </a:r>
            <a:endParaRPr lang="es-SV" sz="2000" dirty="0" smtClean="0"/>
          </a:p>
          <a:p>
            <a:pPr>
              <a:buNone/>
            </a:pPr>
            <a:r>
              <a:rPr lang="es-SV" sz="2000" dirty="0" smtClean="0">
                <a:hlinkClick r:id="rId5" action="ppaction://hlinksldjump"/>
              </a:rPr>
              <a:t>D- ABDOMEN</a:t>
            </a:r>
            <a:endParaRPr lang="es-SV" sz="2000" dirty="0"/>
          </a:p>
        </p:txBody>
      </p:sp>
    </p:spTree>
  </p:cSld>
  <p:clrMapOvr>
    <a:masterClrMapping/>
  </p:clrMapOvr>
  <p:transition advClick="0">
    <p:wheel spokes="3"/>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sz="2400" dirty="0" smtClean="0"/>
              <a:t>3-Lugar donde se ubica el cubito, el radio y el humero:</a:t>
            </a:r>
            <a:endParaRPr lang="es-SV" sz="2400" dirty="0"/>
          </a:p>
        </p:txBody>
      </p:sp>
      <p:sp>
        <p:nvSpPr>
          <p:cNvPr id="3" name="2 Marcador de contenido"/>
          <p:cNvSpPr>
            <a:spLocks noGrp="1"/>
          </p:cNvSpPr>
          <p:nvPr>
            <p:ph idx="1"/>
          </p:nvPr>
        </p:nvSpPr>
        <p:spPr/>
        <p:txBody>
          <a:bodyPr>
            <a:normAutofit/>
          </a:bodyPr>
          <a:lstStyle/>
          <a:p>
            <a:pPr>
              <a:buNone/>
            </a:pPr>
            <a:r>
              <a:rPr lang="es-SV" sz="2400" dirty="0" smtClean="0">
                <a:hlinkClick r:id="rId2" action="ppaction://hlinksldjump"/>
              </a:rPr>
              <a:t>A-EXTREMIDADES SUPERIORES</a:t>
            </a:r>
            <a:endParaRPr lang="es-SV" sz="2400" dirty="0" smtClean="0"/>
          </a:p>
          <a:p>
            <a:pPr>
              <a:buNone/>
            </a:pPr>
            <a:r>
              <a:rPr lang="es-SV" sz="2400" dirty="0" smtClean="0">
                <a:hlinkClick r:id="rId3" action="ppaction://hlinksldjump"/>
              </a:rPr>
              <a:t>B- EL CEREBRO</a:t>
            </a:r>
            <a:endParaRPr lang="es-SV" sz="2400" dirty="0" smtClean="0"/>
          </a:p>
          <a:p>
            <a:pPr>
              <a:buNone/>
            </a:pPr>
            <a:r>
              <a:rPr lang="es-SV" sz="2400" dirty="0" smtClean="0">
                <a:hlinkClick r:id="rId4" action="ppaction://hlinksldjump"/>
              </a:rPr>
              <a:t>C- LAS VENAS</a:t>
            </a:r>
            <a:endParaRPr lang="es-SV" sz="2400" dirty="0" smtClean="0"/>
          </a:p>
          <a:p>
            <a:pPr>
              <a:buNone/>
            </a:pPr>
            <a:r>
              <a:rPr lang="es-SV" sz="2400" dirty="0" smtClean="0">
                <a:hlinkClick r:id="rId5" action="ppaction://hlinksldjump"/>
              </a:rPr>
              <a:t>D- FEMUR </a:t>
            </a:r>
            <a:endParaRPr lang="es-SV" sz="2400" dirty="0"/>
          </a:p>
        </p:txBody>
      </p:sp>
    </p:spTree>
  </p:cSld>
  <p:clrMapOvr>
    <a:masterClrMapping/>
  </p:clrMapOvr>
  <p:transition advClick="0">
    <p:spli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SV" dirty="0" smtClean="0"/>
              <a:t>MENÚ  </a:t>
            </a:r>
            <a:endParaRPr lang="es-SV" dirty="0"/>
          </a:p>
        </p:txBody>
      </p:sp>
      <p:sp>
        <p:nvSpPr>
          <p:cNvPr id="4" name="3 Rectángulo redondeado"/>
          <p:cNvSpPr/>
          <p:nvPr/>
        </p:nvSpPr>
        <p:spPr>
          <a:xfrm>
            <a:off x="1000100" y="1500174"/>
            <a:ext cx="3286148" cy="1214446"/>
          </a:xfrm>
          <a:prstGeom prst="roundRect">
            <a:avLst/>
          </a:prstGeom>
          <a:ln/>
          <a:scene3d>
            <a:camera prst="perspectiveRelaxedModerately"/>
            <a:lightRig rig="brightRoom" dir="tl">
              <a:rot lat="0" lon="0" rev="8700000"/>
            </a:lightRig>
          </a:scene3d>
          <a:sp3d>
            <a:bevelT w="0" h="0"/>
            <a:contourClr>
              <a:schemeClr val="accent2">
                <a:tint val="70000"/>
              </a:schemeClr>
            </a:contourClr>
          </a:sp3d>
        </p:spPr>
        <p:style>
          <a:lnRef idx="1">
            <a:schemeClr val="accent2"/>
          </a:lnRef>
          <a:fillRef idx="3">
            <a:schemeClr val="accent2"/>
          </a:fillRef>
          <a:effectRef idx="2">
            <a:schemeClr val="accent2"/>
          </a:effectRef>
          <a:fontRef idx="minor">
            <a:schemeClr val="lt1"/>
          </a:fontRef>
        </p:style>
        <p:txBody>
          <a:bodyPr rtlCol="0" anchor="ctr"/>
          <a:lstStyle/>
          <a:p>
            <a:pPr algn="ctr"/>
            <a:r>
              <a:rPr lang="es-SV" sz="2400" dirty="0" smtClean="0">
                <a:solidFill>
                  <a:schemeClr val="bg1">
                    <a:lumMod val="95000"/>
                    <a:lumOff val="5000"/>
                  </a:schemeClr>
                </a:solidFill>
                <a:latin typeface="Batang" pitchFamily="18" charset="-127"/>
                <a:ea typeface="Batang" pitchFamily="18" charset="-127"/>
                <a:hlinkClick r:id="rId2" action="ppaction://hlinksldjump"/>
              </a:rPr>
              <a:t>Estudios Sociales</a:t>
            </a:r>
            <a:endParaRPr lang="es-SV" sz="2400" dirty="0">
              <a:solidFill>
                <a:schemeClr val="bg1">
                  <a:lumMod val="95000"/>
                  <a:lumOff val="5000"/>
                </a:schemeClr>
              </a:solidFill>
              <a:latin typeface="Batang" pitchFamily="18" charset="-127"/>
              <a:ea typeface="Batang" pitchFamily="18" charset="-127"/>
            </a:endParaRPr>
          </a:p>
        </p:txBody>
      </p:sp>
      <p:sp>
        <p:nvSpPr>
          <p:cNvPr id="5" name="4 Marcador de contenido"/>
          <p:cNvSpPr>
            <a:spLocks noGrp="1"/>
          </p:cNvSpPr>
          <p:nvPr>
            <p:ph idx="1"/>
          </p:nvPr>
        </p:nvSpPr>
        <p:spPr>
          <a:xfrm>
            <a:off x="5072066" y="1571612"/>
            <a:ext cx="3643338" cy="1143008"/>
          </a:xfrm>
          <a:prstGeom prst="roundRect">
            <a:avLst/>
          </a:prstGeom>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1">
            <a:schemeClr val="accent4"/>
          </a:lnRef>
          <a:fillRef idx="3">
            <a:schemeClr val="accent4"/>
          </a:fillRef>
          <a:effectRef idx="2">
            <a:schemeClr val="accent4"/>
          </a:effectRef>
          <a:fontRef idx="minor">
            <a:schemeClr val="lt1"/>
          </a:fontRef>
        </p:style>
        <p:txBody>
          <a:bodyPr rtlCol="0" anchor="ctr">
            <a:normAutofit/>
          </a:bodyPr>
          <a:lstStyle/>
          <a:p>
            <a:pPr algn="ctr">
              <a:buNone/>
            </a:pPr>
            <a:r>
              <a:rPr lang="es-SV" sz="2400" dirty="0" smtClean="0">
                <a:solidFill>
                  <a:schemeClr val="bg1"/>
                </a:solidFill>
                <a:latin typeface="Batang" pitchFamily="18" charset="-127"/>
                <a:ea typeface="Batang" pitchFamily="18" charset="-127"/>
                <a:hlinkClick r:id="rId3" action="ppaction://hlinksldjump"/>
              </a:rPr>
              <a:t>Estudios Naturales</a:t>
            </a:r>
            <a:endParaRPr lang="es-SV" sz="2400" dirty="0">
              <a:solidFill>
                <a:schemeClr val="bg1"/>
              </a:solidFill>
              <a:latin typeface="Batang" pitchFamily="18" charset="-127"/>
              <a:ea typeface="Batang" pitchFamily="18" charset="-127"/>
            </a:endParaRPr>
          </a:p>
        </p:txBody>
      </p:sp>
      <p:sp>
        <p:nvSpPr>
          <p:cNvPr id="6" name="5 Rectángulo redondeado"/>
          <p:cNvSpPr/>
          <p:nvPr/>
        </p:nvSpPr>
        <p:spPr>
          <a:xfrm>
            <a:off x="928662" y="4857760"/>
            <a:ext cx="3286148" cy="1000132"/>
          </a:xfrm>
          <a:prstGeom prst="roundRect">
            <a:avLst/>
          </a:prstGeom>
          <a:ln>
            <a:noFill/>
          </a:ln>
          <a:effectLst>
            <a:glow rad="139700">
              <a:schemeClr val="accent5">
                <a:satMod val="175000"/>
                <a:alpha val="40000"/>
              </a:schemeClr>
            </a:glow>
            <a:outerShdw blurRad="149987" dist="250190" dir="8460000" algn="ctr">
              <a:srgbClr val="000000">
                <a:alpha val="28000"/>
              </a:srgbClr>
            </a:outerShdw>
          </a:effectLst>
          <a:scene3d>
            <a:camera prst="orthographicFront">
              <a:rot lat="0" lon="0" rev="0"/>
            </a:camera>
            <a:lightRig rig="contrasting" dir="tl">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rtlCol="0" anchor="ctr"/>
          <a:lstStyle/>
          <a:p>
            <a:pPr algn="ctr"/>
            <a:r>
              <a:rPr lang="es-SV" sz="2400" dirty="0" smtClean="0">
                <a:solidFill>
                  <a:schemeClr val="bg1"/>
                </a:solidFill>
                <a:latin typeface="Batang" pitchFamily="18" charset="-127"/>
                <a:ea typeface="Batang" pitchFamily="18" charset="-127"/>
                <a:hlinkClick r:id="rId4" action="ppaction://hlinksldjump"/>
              </a:rPr>
              <a:t>Lenguaje</a:t>
            </a:r>
            <a:endParaRPr lang="es-SV" sz="2400" dirty="0">
              <a:solidFill>
                <a:schemeClr val="bg1"/>
              </a:solidFill>
              <a:latin typeface="Batang" pitchFamily="18" charset="-127"/>
              <a:ea typeface="Batang" pitchFamily="18" charset="-127"/>
            </a:endParaRPr>
          </a:p>
        </p:txBody>
      </p:sp>
      <p:sp>
        <p:nvSpPr>
          <p:cNvPr id="7" name="6 Rectángulo redondeado"/>
          <p:cNvSpPr/>
          <p:nvPr/>
        </p:nvSpPr>
        <p:spPr>
          <a:xfrm>
            <a:off x="5000628" y="4786322"/>
            <a:ext cx="3857652" cy="1000132"/>
          </a:xfrm>
          <a:prstGeom prst="roundRect">
            <a:avLst/>
          </a:prstGeom>
          <a:effectLst>
            <a:glow rad="63500">
              <a:schemeClr val="accent2">
                <a:alpha val="45000"/>
                <a:satMod val="120000"/>
              </a:schemeClr>
            </a:glow>
            <a:reflection blurRad="6350" stA="50000" endA="300" endPos="90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s-SV" sz="2400" dirty="0" smtClean="0">
                <a:solidFill>
                  <a:schemeClr val="bg1"/>
                </a:solidFill>
                <a:hlinkClick r:id="rId5" action="ppaction://hlinksldjump"/>
              </a:rPr>
              <a:t>Matemáticas</a:t>
            </a:r>
            <a:r>
              <a:rPr lang="es-SV" dirty="0" smtClean="0">
                <a:hlinkClick r:id="rId5" action="ppaction://hlinksldjump"/>
              </a:rPr>
              <a:t> </a:t>
            </a:r>
            <a:endParaRPr lang="es-SV" dirty="0"/>
          </a:p>
        </p:txBody>
      </p:sp>
      <p:sp>
        <p:nvSpPr>
          <p:cNvPr id="8" name="7 Nube"/>
          <p:cNvSpPr/>
          <p:nvPr/>
        </p:nvSpPr>
        <p:spPr>
          <a:xfrm>
            <a:off x="7072330" y="357166"/>
            <a:ext cx="1500198" cy="928694"/>
          </a:xfrm>
          <a:prstGeom prst="cloud">
            <a:avLst/>
          </a:prstGeom>
          <a:solidFill>
            <a:schemeClr val="accent1">
              <a:lumMod val="20000"/>
              <a:lumOff val="80000"/>
            </a:schemeClr>
          </a:solidFill>
          <a:ln>
            <a:solidFill>
              <a:srgbClr val="7030A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s-SV" sz="1400" dirty="0" smtClean="0">
                <a:solidFill>
                  <a:schemeClr val="bg1"/>
                </a:solidFill>
                <a:hlinkClick r:id="rId6" action="ppaction://hlinksldjump"/>
              </a:rPr>
              <a:t>TEST # 2</a:t>
            </a:r>
            <a:endParaRPr lang="es-SV" sz="1400" dirty="0">
              <a:solidFill>
                <a:schemeClr val="bg1"/>
              </a:solidFill>
            </a:endParaRPr>
          </a:p>
        </p:txBody>
      </p:sp>
    </p:spTree>
  </p:cSld>
  <p:clrMapOvr>
    <a:masterClrMapping/>
  </p:clrMapOvr>
  <p:transition advClick="0">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5">
                                            <p:bg/>
                                          </p:spTgt>
                                        </p:tgtEl>
                                        <p:attrNameLst>
                                          <p:attrName>style.visibility</p:attrName>
                                        </p:attrNameLst>
                                      </p:cBhvr>
                                      <p:to>
                                        <p:strVal val="visible"/>
                                      </p:to>
                                    </p:set>
                                    <p:animEffect transition="in" filter="wipe(down)">
                                      <p:cBhvr>
                                        <p:cTn id="20" dur="580">
                                          <p:stCondLst>
                                            <p:cond delay="0"/>
                                          </p:stCondLst>
                                        </p:cTn>
                                        <p:tgtEl>
                                          <p:spTgt spid="5">
                                            <p:bg/>
                                          </p:spTgt>
                                        </p:tgtEl>
                                      </p:cBhvr>
                                    </p:animEffect>
                                    <p:anim calcmode="lin" valueType="num">
                                      <p:cBhvr>
                                        <p:cTn id="21" dur="1822" tmFilter="0,0; 0.14,0.36; 0.43,0.73; 0.71,0.91; 1.0,1.0">
                                          <p:stCondLst>
                                            <p:cond delay="0"/>
                                          </p:stCondLst>
                                        </p:cTn>
                                        <p:tgtEl>
                                          <p:spTgt spid="5">
                                            <p:bg/>
                                          </p:spTgt>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5">
                                            <p:bg/>
                                          </p:spTgt>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5">
                                            <p:bg/>
                                          </p:spTgt>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5">
                                            <p:bg/>
                                          </p:spTgt>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5">
                                            <p:bg/>
                                          </p:spTgt>
                                        </p:tgtEl>
                                        <p:attrNameLst>
                                          <p:attrName>ppt_y</p:attrName>
                                        </p:attrNameLst>
                                      </p:cBhvr>
                                      <p:tavLst>
                                        <p:tav tm="0" fmla="#ppt_y-sin(pi*$)/81">
                                          <p:val>
                                            <p:fltVal val="0"/>
                                          </p:val>
                                        </p:tav>
                                        <p:tav tm="100000">
                                          <p:val>
                                            <p:fltVal val="1"/>
                                          </p:val>
                                        </p:tav>
                                      </p:tavLst>
                                    </p:anim>
                                    <p:animScale>
                                      <p:cBhvr>
                                        <p:cTn id="26" dur="26">
                                          <p:stCondLst>
                                            <p:cond delay="650"/>
                                          </p:stCondLst>
                                        </p:cTn>
                                        <p:tgtEl>
                                          <p:spTgt spid="5">
                                            <p:bg/>
                                          </p:spTgt>
                                        </p:tgtEl>
                                      </p:cBhvr>
                                      <p:to x="100000" y="60000"/>
                                    </p:animScale>
                                    <p:animScale>
                                      <p:cBhvr>
                                        <p:cTn id="27" dur="166" decel="50000">
                                          <p:stCondLst>
                                            <p:cond delay="676"/>
                                          </p:stCondLst>
                                        </p:cTn>
                                        <p:tgtEl>
                                          <p:spTgt spid="5">
                                            <p:bg/>
                                          </p:spTgt>
                                        </p:tgtEl>
                                      </p:cBhvr>
                                      <p:to x="100000" y="100000"/>
                                    </p:animScale>
                                    <p:animScale>
                                      <p:cBhvr>
                                        <p:cTn id="28" dur="26">
                                          <p:stCondLst>
                                            <p:cond delay="1312"/>
                                          </p:stCondLst>
                                        </p:cTn>
                                        <p:tgtEl>
                                          <p:spTgt spid="5">
                                            <p:bg/>
                                          </p:spTgt>
                                        </p:tgtEl>
                                      </p:cBhvr>
                                      <p:to x="100000" y="80000"/>
                                    </p:animScale>
                                    <p:animScale>
                                      <p:cBhvr>
                                        <p:cTn id="29" dur="166" decel="50000">
                                          <p:stCondLst>
                                            <p:cond delay="1338"/>
                                          </p:stCondLst>
                                        </p:cTn>
                                        <p:tgtEl>
                                          <p:spTgt spid="5">
                                            <p:bg/>
                                          </p:spTgt>
                                        </p:tgtEl>
                                      </p:cBhvr>
                                      <p:to x="100000" y="100000"/>
                                    </p:animScale>
                                    <p:animScale>
                                      <p:cBhvr>
                                        <p:cTn id="30" dur="26">
                                          <p:stCondLst>
                                            <p:cond delay="1642"/>
                                          </p:stCondLst>
                                        </p:cTn>
                                        <p:tgtEl>
                                          <p:spTgt spid="5">
                                            <p:bg/>
                                          </p:spTgt>
                                        </p:tgtEl>
                                      </p:cBhvr>
                                      <p:to x="100000" y="90000"/>
                                    </p:animScale>
                                    <p:animScale>
                                      <p:cBhvr>
                                        <p:cTn id="31" dur="166" decel="50000">
                                          <p:stCondLst>
                                            <p:cond delay="1668"/>
                                          </p:stCondLst>
                                        </p:cTn>
                                        <p:tgtEl>
                                          <p:spTgt spid="5">
                                            <p:bg/>
                                          </p:spTgt>
                                        </p:tgtEl>
                                      </p:cBhvr>
                                      <p:to x="100000" y="100000"/>
                                    </p:animScale>
                                    <p:animScale>
                                      <p:cBhvr>
                                        <p:cTn id="32" dur="26">
                                          <p:stCondLst>
                                            <p:cond delay="1808"/>
                                          </p:stCondLst>
                                        </p:cTn>
                                        <p:tgtEl>
                                          <p:spTgt spid="5">
                                            <p:bg/>
                                          </p:spTgt>
                                        </p:tgtEl>
                                      </p:cBhvr>
                                      <p:to x="100000" y="95000"/>
                                    </p:animScale>
                                    <p:animScale>
                                      <p:cBhvr>
                                        <p:cTn id="33" dur="166" decel="50000">
                                          <p:stCondLst>
                                            <p:cond delay="1834"/>
                                          </p:stCondLst>
                                        </p:cTn>
                                        <p:tgtEl>
                                          <p:spTgt spid="5">
                                            <p:bg/>
                                          </p:spTgt>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grpId="0" nodeType="clickEffect">
                                  <p:stCondLst>
                                    <p:cond delay="0"/>
                                  </p:stCondLst>
                                  <p:childTnLst>
                                    <p:set>
                                      <p:cBhvr>
                                        <p:cTn id="37" dur="1" fill="hold">
                                          <p:stCondLst>
                                            <p:cond delay="0"/>
                                          </p:stCondLst>
                                        </p:cTn>
                                        <p:tgtEl>
                                          <p:spTgt spid="5">
                                            <p:txEl>
                                              <p:pRg st="0" end="0"/>
                                            </p:txEl>
                                          </p:spTgt>
                                        </p:tgtEl>
                                        <p:attrNameLst>
                                          <p:attrName>style.visibility</p:attrName>
                                        </p:attrNameLst>
                                      </p:cBhvr>
                                      <p:to>
                                        <p:strVal val="visible"/>
                                      </p:to>
                                    </p:set>
                                    <p:animEffect transition="in" filter="wipe(down)">
                                      <p:cBhvr>
                                        <p:cTn id="38" dur="580">
                                          <p:stCondLst>
                                            <p:cond delay="0"/>
                                          </p:stCondLst>
                                        </p:cTn>
                                        <p:tgtEl>
                                          <p:spTgt spid="5">
                                            <p:txEl>
                                              <p:pRg st="0" end="0"/>
                                            </p:txEl>
                                          </p:spTgt>
                                        </p:tgtEl>
                                      </p:cBhvr>
                                    </p:animEffect>
                                    <p:anim calcmode="lin" valueType="num">
                                      <p:cBhvr>
                                        <p:cTn id="39"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44" dur="26">
                                          <p:stCondLst>
                                            <p:cond delay="650"/>
                                          </p:stCondLst>
                                        </p:cTn>
                                        <p:tgtEl>
                                          <p:spTgt spid="5">
                                            <p:txEl>
                                              <p:pRg st="0" end="0"/>
                                            </p:txEl>
                                          </p:spTgt>
                                        </p:tgtEl>
                                      </p:cBhvr>
                                      <p:to x="100000" y="60000"/>
                                    </p:animScale>
                                    <p:animScale>
                                      <p:cBhvr>
                                        <p:cTn id="45" dur="166" decel="50000">
                                          <p:stCondLst>
                                            <p:cond delay="676"/>
                                          </p:stCondLst>
                                        </p:cTn>
                                        <p:tgtEl>
                                          <p:spTgt spid="5">
                                            <p:txEl>
                                              <p:pRg st="0" end="0"/>
                                            </p:txEl>
                                          </p:spTgt>
                                        </p:tgtEl>
                                      </p:cBhvr>
                                      <p:to x="100000" y="100000"/>
                                    </p:animScale>
                                    <p:animScale>
                                      <p:cBhvr>
                                        <p:cTn id="46" dur="26">
                                          <p:stCondLst>
                                            <p:cond delay="1312"/>
                                          </p:stCondLst>
                                        </p:cTn>
                                        <p:tgtEl>
                                          <p:spTgt spid="5">
                                            <p:txEl>
                                              <p:pRg st="0" end="0"/>
                                            </p:txEl>
                                          </p:spTgt>
                                        </p:tgtEl>
                                      </p:cBhvr>
                                      <p:to x="100000" y="80000"/>
                                    </p:animScale>
                                    <p:animScale>
                                      <p:cBhvr>
                                        <p:cTn id="47" dur="166" decel="50000">
                                          <p:stCondLst>
                                            <p:cond delay="1338"/>
                                          </p:stCondLst>
                                        </p:cTn>
                                        <p:tgtEl>
                                          <p:spTgt spid="5">
                                            <p:txEl>
                                              <p:pRg st="0" end="0"/>
                                            </p:txEl>
                                          </p:spTgt>
                                        </p:tgtEl>
                                      </p:cBhvr>
                                      <p:to x="100000" y="100000"/>
                                    </p:animScale>
                                    <p:animScale>
                                      <p:cBhvr>
                                        <p:cTn id="48" dur="26">
                                          <p:stCondLst>
                                            <p:cond delay="1642"/>
                                          </p:stCondLst>
                                        </p:cTn>
                                        <p:tgtEl>
                                          <p:spTgt spid="5">
                                            <p:txEl>
                                              <p:pRg st="0" end="0"/>
                                            </p:txEl>
                                          </p:spTgt>
                                        </p:tgtEl>
                                      </p:cBhvr>
                                      <p:to x="100000" y="90000"/>
                                    </p:animScale>
                                    <p:animScale>
                                      <p:cBhvr>
                                        <p:cTn id="49" dur="166" decel="50000">
                                          <p:stCondLst>
                                            <p:cond delay="1668"/>
                                          </p:stCondLst>
                                        </p:cTn>
                                        <p:tgtEl>
                                          <p:spTgt spid="5">
                                            <p:txEl>
                                              <p:pRg st="0" end="0"/>
                                            </p:txEl>
                                          </p:spTgt>
                                        </p:tgtEl>
                                      </p:cBhvr>
                                      <p:to x="100000" y="100000"/>
                                    </p:animScale>
                                    <p:animScale>
                                      <p:cBhvr>
                                        <p:cTn id="50" dur="26">
                                          <p:stCondLst>
                                            <p:cond delay="1808"/>
                                          </p:stCondLst>
                                        </p:cTn>
                                        <p:tgtEl>
                                          <p:spTgt spid="5">
                                            <p:txEl>
                                              <p:pRg st="0" end="0"/>
                                            </p:txEl>
                                          </p:spTgt>
                                        </p:tgtEl>
                                      </p:cBhvr>
                                      <p:to x="100000" y="95000"/>
                                    </p:animScale>
                                    <p:animScale>
                                      <p:cBhvr>
                                        <p:cTn id="51" dur="166" decel="50000">
                                          <p:stCondLst>
                                            <p:cond delay="1834"/>
                                          </p:stCondLst>
                                        </p:cTn>
                                        <p:tgtEl>
                                          <p:spTgt spid="5">
                                            <p:txEl>
                                              <p:pRg st="0" end="0"/>
                                            </p:txEl>
                                          </p:spTgt>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1000"/>
                                        <p:tgtEl>
                                          <p:spTgt spid="7"/>
                                        </p:tgtEl>
                                      </p:cBhvr>
                                    </p:animEffect>
                                    <p:anim calcmode="lin" valueType="num">
                                      <p:cBhvr>
                                        <p:cTn id="57" dur="1000" fill="hold"/>
                                        <p:tgtEl>
                                          <p:spTgt spid="7"/>
                                        </p:tgtEl>
                                        <p:attrNameLst>
                                          <p:attrName>ppt_x</p:attrName>
                                        </p:attrNameLst>
                                      </p:cBhvr>
                                      <p:tavLst>
                                        <p:tav tm="0">
                                          <p:val>
                                            <p:strVal val="#ppt_x"/>
                                          </p:val>
                                        </p:tav>
                                        <p:tav tm="100000">
                                          <p:val>
                                            <p:strVal val="#ppt_x"/>
                                          </p:val>
                                        </p:tav>
                                      </p:tavLst>
                                    </p:anim>
                                    <p:anim calcmode="lin" valueType="num">
                                      <p:cBhvr>
                                        <p:cTn id="5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build="p" animBg="1"/>
      <p:bldP spid="6"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sz="2400" dirty="0" smtClean="0"/>
              <a:t>4- ¿Se dividen en huesos del cráneo y la cara:</a:t>
            </a:r>
            <a:endParaRPr lang="es-SV" sz="2400" dirty="0"/>
          </a:p>
        </p:txBody>
      </p:sp>
      <p:sp>
        <p:nvSpPr>
          <p:cNvPr id="3" name="2 Marcador de contenido"/>
          <p:cNvSpPr>
            <a:spLocks noGrp="1"/>
          </p:cNvSpPr>
          <p:nvPr>
            <p:ph idx="1"/>
          </p:nvPr>
        </p:nvSpPr>
        <p:spPr/>
        <p:txBody>
          <a:bodyPr/>
          <a:lstStyle/>
          <a:p>
            <a:pPr>
              <a:buNone/>
            </a:pPr>
            <a:r>
              <a:rPr lang="es-SV" dirty="0" smtClean="0">
                <a:hlinkClick r:id="rId2" action="ppaction://hlinksldjump"/>
              </a:rPr>
              <a:t>A- HUESOS DE LA CABEZA</a:t>
            </a:r>
            <a:endParaRPr lang="es-SV" dirty="0" smtClean="0"/>
          </a:p>
          <a:p>
            <a:pPr>
              <a:buNone/>
            </a:pPr>
            <a:r>
              <a:rPr lang="es-SV" dirty="0" smtClean="0">
                <a:hlinkClick r:id="rId3" action="ppaction://hlinksldjump"/>
              </a:rPr>
              <a:t>B- SISTEMA NERVIOSO</a:t>
            </a:r>
            <a:endParaRPr lang="es-SV" dirty="0" smtClean="0"/>
          </a:p>
          <a:p>
            <a:pPr>
              <a:buNone/>
            </a:pPr>
            <a:r>
              <a:rPr lang="es-SV" dirty="0" smtClean="0">
                <a:hlinkClick r:id="rId4" action="ppaction://hlinksldjump"/>
              </a:rPr>
              <a:t>C- ARTERIAS</a:t>
            </a:r>
            <a:endParaRPr lang="es-SV" dirty="0" smtClean="0"/>
          </a:p>
          <a:p>
            <a:pPr>
              <a:buNone/>
            </a:pPr>
            <a:r>
              <a:rPr lang="es-SV" dirty="0" smtClean="0">
                <a:hlinkClick r:id="rId5" action="ppaction://hlinksldjump"/>
              </a:rPr>
              <a:t>D- LA SANGRE</a:t>
            </a:r>
            <a:endParaRPr lang="es-SV" dirty="0"/>
          </a:p>
        </p:txBody>
      </p:sp>
    </p:spTree>
  </p:cSld>
  <p:clrMapOvr>
    <a:masterClrMapping/>
  </p:clrMapOvr>
  <p:transition advClick="0">
    <p:pull dir="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Excelente¡¡¡¡¡</a:t>
            </a:r>
            <a:endParaRPr lang="es-SV" dirty="0"/>
          </a:p>
        </p:txBody>
      </p:sp>
      <p:pic>
        <p:nvPicPr>
          <p:cNvPr id="4" name="3 Marcador de contenido" descr="siiiiii.png"/>
          <p:cNvPicPr>
            <a:picLocks noGrp="1" noChangeAspect="1"/>
          </p:cNvPicPr>
          <p:nvPr>
            <p:ph idx="1"/>
          </p:nvPr>
        </p:nvPicPr>
        <p:blipFill>
          <a:blip r:embed="rId2"/>
          <a:stretch>
            <a:fillRect/>
          </a:stretch>
        </p:blipFill>
        <p:spPr>
          <a:xfrm>
            <a:off x="1214414" y="2071678"/>
            <a:ext cx="3602815" cy="2800626"/>
          </a:xfrm>
        </p:spPr>
      </p:pic>
      <p:sp>
        <p:nvSpPr>
          <p:cNvPr id="5" name="4 Flecha derecha"/>
          <p:cNvSpPr/>
          <p:nvPr/>
        </p:nvSpPr>
        <p:spPr>
          <a:xfrm>
            <a:off x="6572264" y="5429264"/>
            <a:ext cx="2071702" cy="9286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hlinkClick r:id="rId3" action="ppaction://hlinksldjump"/>
              </a:rPr>
              <a:t>SIGUIENTE PREGUNTA</a:t>
            </a:r>
            <a:endParaRPr lang="es-SV"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Lo siento¡¡¡ Respuesta Incorrecta</a:t>
            </a:r>
            <a:endParaRPr lang="es-SV" dirty="0"/>
          </a:p>
        </p:txBody>
      </p:sp>
      <p:pic>
        <p:nvPicPr>
          <p:cNvPr id="4" name="3 Marcador de contenido" descr="noooo.jpg"/>
          <p:cNvPicPr>
            <a:picLocks noGrp="1" noChangeAspect="1"/>
          </p:cNvPicPr>
          <p:nvPr>
            <p:ph idx="1"/>
          </p:nvPr>
        </p:nvPicPr>
        <p:blipFill>
          <a:blip r:embed="rId2"/>
          <a:stretch>
            <a:fillRect/>
          </a:stretch>
        </p:blipFill>
        <p:spPr>
          <a:xfrm>
            <a:off x="3276600" y="2546350"/>
            <a:ext cx="3048000" cy="3048000"/>
          </a:xfrm>
          <a:prstGeom prst="rect">
            <a:avLst/>
          </a:prstGeom>
        </p:spPr>
      </p:pic>
      <p:sp>
        <p:nvSpPr>
          <p:cNvPr id="5" name="4 Flecha izquierda"/>
          <p:cNvSpPr/>
          <p:nvPr/>
        </p:nvSpPr>
        <p:spPr>
          <a:xfrm>
            <a:off x="7215206" y="5572140"/>
            <a:ext cx="1428760" cy="7858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600" dirty="0" smtClean="0">
                <a:hlinkClick r:id="rId3" action="ppaction://hlinksldjump"/>
              </a:rPr>
              <a:t>INTENTALO DE NUEVO</a:t>
            </a:r>
            <a:endParaRPr lang="es-SV" sz="16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Lo siento¡¡¡ Respuesta Incorrecta</a:t>
            </a:r>
            <a:endParaRPr lang="es-SV" dirty="0"/>
          </a:p>
        </p:txBody>
      </p:sp>
      <p:pic>
        <p:nvPicPr>
          <p:cNvPr id="4" name="3 Marcador de contenido" descr="noooo.jpg"/>
          <p:cNvPicPr>
            <a:picLocks noGrp="1" noChangeAspect="1"/>
          </p:cNvPicPr>
          <p:nvPr>
            <p:ph idx="1"/>
          </p:nvPr>
        </p:nvPicPr>
        <p:blipFill>
          <a:blip r:embed="rId2"/>
          <a:stretch>
            <a:fillRect/>
          </a:stretch>
        </p:blipFill>
        <p:spPr>
          <a:xfrm>
            <a:off x="3276600" y="2546350"/>
            <a:ext cx="3048000" cy="3048000"/>
          </a:xfrm>
          <a:prstGeom prst="rect">
            <a:avLst/>
          </a:prstGeom>
        </p:spPr>
      </p:pic>
      <p:sp>
        <p:nvSpPr>
          <p:cNvPr id="5" name="4 Flecha izquierda"/>
          <p:cNvSpPr/>
          <p:nvPr/>
        </p:nvSpPr>
        <p:spPr>
          <a:xfrm>
            <a:off x="7286644" y="5572140"/>
            <a:ext cx="1571636" cy="7143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600" dirty="0" smtClean="0">
                <a:hlinkClick r:id="rId3" action="ppaction://hlinksldjump"/>
              </a:rPr>
              <a:t>INTENTALO DE NUEVO</a:t>
            </a:r>
            <a:endParaRPr lang="es-SV" sz="16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Lo siento¡¡¡ Respuesta Incorrecta</a:t>
            </a:r>
            <a:endParaRPr lang="es-SV" dirty="0"/>
          </a:p>
        </p:txBody>
      </p:sp>
      <p:pic>
        <p:nvPicPr>
          <p:cNvPr id="4" name="3 Marcador de contenido" descr="noooo.jpg"/>
          <p:cNvPicPr>
            <a:picLocks noGrp="1" noChangeAspect="1"/>
          </p:cNvPicPr>
          <p:nvPr>
            <p:ph idx="1"/>
          </p:nvPr>
        </p:nvPicPr>
        <p:blipFill>
          <a:blip r:embed="rId2"/>
          <a:stretch>
            <a:fillRect/>
          </a:stretch>
        </p:blipFill>
        <p:spPr>
          <a:xfrm>
            <a:off x="3276600" y="2546350"/>
            <a:ext cx="3048000" cy="3048000"/>
          </a:xfrm>
          <a:prstGeom prst="rect">
            <a:avLst/>
          </a:prstGeom>
        </p:spPr>
      </p:pic>
      <p:sp>
        <p:nvSpPr>
          <p:cNvPr id="5" name="4 Flecha izquierda"/>
          <p:cNvSpPr/>
          <p:nvPr/>
        </p:nvSpPr>
        <p:spPr>
          <a:xfrm>
            <a:off x="7215206" y="5357826"/>
            <a:ext cx="1643074" cy="8572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hlinkClick r:id="rId3" action="ppaction://hlinksldjump"/>
              </a:rPr>
              <a:t>INTENTALO DE NUEVO</a:t>
            </a:r>
            <a:endParaRPr lang="es-SV"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Excelente¡¡¡¡¡</a:t>
            </a:r>
            <a:endParaRPr lang="es-SV" dirty="0"/>
          </a:p>
        </p:txBody>
      </p:sp>
      <p:pic>
        <p:nvPicPr>
          <p:cNvPr id="4" name="3 Marcador de contenido" descr="siiiiii.png"/>
          <p:cNvPicPr>
            <a:picLocks noGrp="1" noChangeAspect="1"/>
          </p:cNvPicPr>
          <p:nvPr>
            <p:ph idx="1"/>
          </p:nvPr>
        </p:nvPicPr>
        <p:blipFill>
          <a:blip r:embed="rId2"/>
          <a:stretch>
            <a:fillRect/>
          </a:stretch>
        </p:blipFill>
        <p:spPr>
          <a:xfrm>
            <a:off x="1214414" y="2000240"/>
            <a:ext cx="3602815" cy="2800626"/>
          </a:xfrm>
        </p:spPr>
      </p:pic>
      <p:sp>
        <p:nvSpPr>
          <p:cNvPr id="5" name="4 Flecha derecha"/>
          <p:cNvSpPr/>
          <p:nvPr/>
        </p:nvSpPr>
        <p:spPr>
          <a:xfrm>
            <a:off x="6357950" y="5214950"/>
            <a:ext cx="2000264" cy="9286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hlinkClick r:id="rId3" action="ppaction://hlinksldjump"/>
              </a:rPr>
              <a:t>SIGUIENTE PREGUNTA</a:t>
            </a:r>
            <a:endParaRPr lang="es-SV"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Lo siento¡¡¡ Respuesta Incorrecta</a:t>
            </a:r>
            <a:endParaRPr lang="es-SV" dirty="0"/>
          </a:p>
        </p:txBody>
      </p:sp>
      <p:pic>
        <p:nvPicPr>
          <p:cNvPr id="4" name="3 Marcador de contenido" descr="noooo.jpg"/>
          <p:cNvPicPr>
            <a:picLocks noGrp="1" noChangeAspect="1"/>
          </p:cNvPicPr>
          <p:nvPr>
            <p:ph idx="1"/>
          </p:nvPr>
        </p:nvPicPr>
        <p:blipFill>
          <a:blip r:embed="rId2"/>
          <a:stretch>
            <a:fillRect/>
          </a:stretch>
        </p:blipFill>
        <p:spPr>
          <a:xfrm>
            <a:off x="3276600" y="2546350"/>
            <a:ext cx="3048000" cy="3048000"/>
          </a:xfrm>
          <a:prstGeom prst="rect">
            <a:avLst/>
          </a:prstGeom>
        </p:spPr>
      </p:pic>
      <p:sp>
        <p:nvSpPr>
          <p:cNvPr id="5" name="4 Flecha izquierda"/>
          <p:cNvSpPr/>
          <p:nvPr/>
        </p:nvSpPr>
        <p:spPr>
          <a:xfrm>
            <a:off x="7143768" y="5500702"/>
            <a:ext cx="1714512" cy="10001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hlinkClick r:id="rId3" action="ppaction://hlinksldjump"/>
              </a:rPr>
              <a:t>INTENTALO DE NUEVO</a:t>
            </a:r>
            <a:endParaRPr lang="es-SV"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Lo siento¡¡¡ Respuesta Incorrecta</a:t>
            </a:r>
            <a:endParaRPr lang="es-SV" dirty="0"/>
          </a:p>
        </p:txBody>
      </p:sp>
      <p:pic>
        <p:nvPicPr>
          <p:cNvPr id="4" name="3 Marcador de contenido" descr="noooo.jpg"/>
          <p:cNvPicPr>
            <a:picLocks noGrp="1" noChangeAspect="1"/>
          </p:cNvPicPr>
          <p:nvPr>
            <p:ph idx="1"/>
          </p:nvPr>
        </p:nvPicPr>
        <p:blipFill>
          <a:blip r:embed="rId2"/>
          <a:stretch>
            <a:fillRect/>
          </a:stretch>
        </p:blipFill>
        <p:spPr>
          <a:xfrm>
            <a:off x="3276600" y="2546350"/>
            <a:ext cx="3048000" cy="3048000"/>
          </a:xfrm>
          <a:prstGeom prst="rect">
            <a:avLst/>
          </a:prstGeom>
        </p:spPr>
      </p:pic>
      <p:sp>
        <p:nvSpPr>
          <p:cNvPr id="5" name="4 Flecha izquierda"/>
          <p:cNvSpPr/>
          <p:nvPr/>
        </p:nvSpPr>
        <p:spPr>
          <a:xfrm>
            <a:off x="7143768" y="5572140"/>
            <a:ext cx="1643074" cy="10001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hlinkClick r:id="rId3" action="ppaction://hlinksldjump"/>
              </a:rPr>
              <a:t>INTENTALO DE NUEVO</a:t>
            </a:r>
            <a:endParaRPr lang="es-SV"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Lo siento¡¡¡ Respuesta Incorrecta</a:t>
            </a:r>
            <a:endParaRPr lang="es-SV" dirty="0"/>
          </a:p>
        </p:txBody>
      </p:sp>
      <p:pic>
        <p:nvPicPr>
          <p:cNvPr id="4" name="3 Marcador de contenido" descr="noooo.jpg"/>
          <p:cNvPicPr>
            <a:picLocks noGrp="1" noChangeAspect="1"/>
          </p:cNvPicPr>
          <p:nvPr>
            <p:ph idx="1"/>
          </p:nvPr>
        </p:nvPicPr>
        <p:blipFill>
          <a:blip r:embed="rId2"/>
          <a:stretch>
            <a:fillRect/>
          </a:stretch>
        </p:blipFill>
        <p:spPr>
          <a:xfrm>
            <a:off x="3276600" y="2546350"/>
            <a:ext cx="3048000" cy="3048000"/>
          </a:xfrm>
          <a:prstGeom prst="rect">
            <a:avLst/>
          </a:prstGeom>
        </p:spPr>
      </p:pic>
      <p:sp>
        <p:nvSpPr>
          <p:cNvPr id="5" name="4 Flecha izquierda"/>
          <p:cNvSpPr/>
          <p:nvPr/>
        </p:nvSpPr>
        <p:spPr>
          <a:xfrm>
            <a:off x="7286644" y="5572140"/>
            <a:ext cx="1643074" cy="10001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hlinkClick r:id="rId3" action="ppaction://hlinksldjump"/>
              </a:rPr>
              <a:t>INTENTALO DE NUEVO</a:t>
            </a:r>
            <a:endParaRPr lang="es-SV"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Excelente¡¡¡¡¡</a:t>
            </a:r>
            <a:endParaRPr lang="es-SV" dirty="0"/>
          </a:p>
        </p:txBody>
      </p:sp>
      <p:pic>
        <p:nvPicPr>
          <p:cNvPr id="4" name="3 Marcador de contenido" descr="siiiiii.png"/>
          <p:cNvPicPr>
            <a:picLocks noGrp="1" noChangeAspect="1"/>
          </p:cNvPicPr>
          <p:nvPr>
            <p:ph idx="1"/>
          </p:nvPr>
        </p:nvPicPr>
        <p:blipFill>
          <a:blip r:embed="rId2"/>
          <a:stretch>
            <a:fillRect/>
          </a:stretch>
        </p:blipFill>
        <p:spPr>
          <a:xfrm>
            <a:off x="1000100" y="2071678"/>
            <a:ext cx="3602815" cy="2800626"/>
          </a:xfrm>
        </p:spPr>
      </p:pic>
      <p:sp>
        <p:nvSpPr>
          <p:cNvPr id="5" name="4 Flecha derecha"/>
          <p:cNvSpPr/>
          <p:nvPr/>
        </p:nvSpPr>
        <p:spPr>
          <a:xfrm>
            <a:off x="6786578" y="5572140"/>
            <a:ext cx="1928826" cy="857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hlinkClick r:id="rId3" action="ppaction://hlinksldjump"/>
              </a:rPr>
              <a:t>SIGUIENTE PREGUNTA</a:t>
            </a:r>
            <a:endParaRPr lang="es-SV"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SV"/>
          </a:p>
        </p:txBody>
      </p:sp>
      <p:sp>
        <p:nvSpPr>
          <p:cNvPr id="3" name="2 Marcador de contenido"/>
          <p:cNvSpPr>
            <a:spLocks noGrp="1"/>
          </p:cNvSpPr>
          <p:nvPr>
            <p:ph idx="1"/>
          </p:nvPr>
        </p:nvSpPr>
        <p:spPr>
          <a:xfrm>
            <a:off x="914400" y="1571612"/>
            <a:ext cx="7658128" cy="4783948"/>
          </a:xfrm>
        </p:spPr>
        <p:txBody>
          <a:bodyPr>
            <a:normAutofit/>
          </a:bodyPr>
          <a:lstStyle/>
          <a:p>
            <a:pPr>
              <a:buNone/>
            </a:pPr>
            <a:r>
              <a:rPr lang="es-SV" i="1" u="sng" dirty="0" smtClean="0">
                <a:solidFill>
                  <a:schemeClr val="accent1"/>
                </a:solidFill>
              </a:rPr>
              <a:t>Indicación Especifica </a:t>
            </a:r>
            <a:endParaRPr lang="es-SV" u="sng" dirty="0" smtClean="0">
              <a:solidFill>
                <a:schemeClr val="accent1"/>
              </a:solidFill>
            </a:endParaRPr>
          </a:p>
          <a:p>
            <a:pPr>
              <a:buNone/>
            </a:pPr>
            <a:r>
              <a:rPr lang="es-SV" dirty="0" smtClean="0">
                <a:solidFill>
                  <a:schemeClr val="accent6">
                    <a:lumMod val="40000"/>
                    <a:lumOff val="60000"/>
                  </a:schemeClr>
                </a:solidFill>
                <a:latin typeface="Book Antiqua" pitchFamily="18" charset="0"/>
              </a:rPr>
              <a:t>A continuación se le presentara una serie de interrogantes, las cuales poseen cuatro respuestas alternativas, donde solo una es la correcta.</a:t>
            </a:r>
          </a:p>
          <a:p>
            <a:pPr>
              <a:buNone/>
            </a:pPr>
            <a:r>
              <a:rPr lang="es-SV" dirty="0" smtClean="0">
                <a:solidFill>
                  <a:schemeClr val="accent2">
                    <a:lumMod val="60000"/>
                    <a:lumOff val="40000"/>
                  </a:schemeClr>
                </a:solidFill>
              </a:rPr>
              <a:t>BUENA SUERTE¡¡¡¡¡  </a:t>
            </a:r>
            <a:br>
              <a:rPr lang="es-SV" dirty="0" smtClean="0">
                <a:solidFill>
                  <a:schemeClr val="accent2">
                    <a:lumMod val="60000"/>
                    <a:lumOff val="40000"/>
                  </a:schemeClr>
                </a:solidFill>
              </a:rPr>
            </a:br>
            <a:r>
              <a:rPr lang="es-SV" dirty="0" smtClean="0"/>
              <a:t/>
            </a:r>
            <a:br>
              <a:rPr lang="es-SV" dirty="0" smtClean="0"/>
            </a:br>
            <a:endParaRPr lang="es-SV" dirty="0"/>
          </a:p>
        </p:txBody>
      </p:sp>
      <p:pic>
        <p:nvPicPr>
          <p:cNvPr id="4" name="3 Imagen" descr="045767e97a0be378adcd1b86851206c5.jpg"/>
          <p:cNvPicPr>
            <a:picLocks noChangeAspect="1"/>
          </p:cNvPicPr>
          <p:nvPr/>
        </p:nvPicPr>
        <p:blipFill>
          <a:blip r:embed="rId2">
            <a:lum/>
          </a:blip>
          <a:stretch>
            <a:fillRect/>
          </a:stretch>
        </p:blipFill>
        <p:spPr>
          <a:xfrm>
            <a:off x="5286380" y="4332207"/>
            <a:ext cx="2286016" cy="2211472"/>
          </a:xfrm>
          <a:prstGeom prst="rect">
            <a:avLst/>
          </a:prstGeom>
          <a:noFill/>
          <a:ln>
            <a:noFill/>
          </a:ln>
          <a:scene3d>
            <a:camera prst="isometricOffAxis1Right"/>
            <a:lightRig rig="threePt" dir="t"/>
          </a:scene3d>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anim calcmode="lin" valueType="num">
                                      <p:cBhvr>
                                        <p:cTn id="13"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1" end="1"/>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anim calcmode="lin" valueType="num">
                                      <p:cBhvr>
                                        <p:cTn id="18"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8" presetClass="emph" presetSubtype="0" fill="hold" nodeType="clickEffect">
                                  <p:stCondLst>
                                    <p:cond delay="0"/>
                                  </p:stCondLst>
                                  <p:childTnLst>
                                    <p:animRot by="21600000">
                                      <p:cBhvr>
                                        <p:cTn id="23"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Lo siento¡¡¡ Respuesta Incorrecta</a:t>
            </a:r>
            <a:endParaRPr lang="es-SV" dirty="0"/>
          </a:p>
        </p:txBody>
      </p:sp>
      <p:pic>
        <p:nvPicPr>
          <p:cNvPr id="4" name="3 Marcador de contenido" descr="noooo.jpg"/>
          <p:cNvPicPr>
            <a:picLocks noGrp="1" noChangeAspect="1"/>
          </p:cNvPicPr>
          <p:nvPr>
            <p:ph idx="1"/>
          </p:nvPr>
        </p:nvPicPr>
        <p:blipFill>
          <a:blip r:embed="rId2"/>
          <a:stretch>
            <a:fillRect/>
          </a:stretch>
        </p:blipFill>
        <p:spPr>
          <a:xfrm>
            <a:off x="3276600" y="2546350"/>
            <a:ext cx="3048000" cy="3048000"/>
          </a:xfrm>
          <a:prstGeom prst="rect">
            <a:avLst/>
          </a:prstGeom>
        </p:spPr>
      </p:pic>
      <p:sp>
        <p:nvSpPr>
          <p:cNvPr id="5" name="4 Flecha izquierda"/>
          <p:cNvSpPr/>
          <p:nvPr/>
        </p:nvSpPr>
        <p:spPr>
          <a:xfrm>
            <a:off x="6929454" y="5643578"/>
            <a:ext cx="1857388" cy="92869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hlinkClick r:id="rId3" action="ppaction://hlinksldjump"/>
              </a:rPr>
              <a:t>INTENTALO DE NUEVO</a:t>
            </a:r>
            <a:endParaRPr lang="es-SV"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Lo siento¡¡¡ Respuesta Incorrecta</a:t>
            </a:r>
            <a:endParaRPr lang="es-SV" dirty="0"/>
          </a:p>
        </p:txBody>
      </p:sp>
      <p:pic>
        <p:nvPicPr>
          <p:cNvPr id="4" name="3 Marcador de contenido" descr="noooo.jpg"/>
          <p:cNvPicPr>
            <a:picLocks noGrp="1" noChangeAspect="1"/>
          </p:cNvPicPr>
          <p:nvPr>
            <p:ph idx="1"/>
          </p:nvPr>
        </p:nvPicPr>
        <p:blipFill>
          <a:blip r:embed="rId2"/>
          <a:stretch>
            <a:fillRect/>
          </a:stretch>
        </p:blipFill>
        <p:spPr>
          <a:xfrm>
            <a:off x="3276600" y="2546350"/>
            <a:ext cx="3048000" cy="3048000"/>
          </a:xfrm>
          <a:prstGeom prst="rect">
            <a:avLst/>
          </a:prstGeom>
        </p:spPr>
      </p:pic>
      <p:sp>
        <p:nvSpPr>
          <p:cNvPr id="5" name="4 Flecha izquierda"/>
          <p:cNvSpPr/>
          <p:nvPr/>
        </p:nvSpPr>
        <p:spPr>
          <a:xfrm>
            <a:off x="7000892" y="5286388"/>
            <a:ext cx="1714512" cy="10001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hlinkClick r:id="rId3" action="ppaction://hlinksldjump"/>
              </a:rPr>
              <a:t>INTENTALO DE NUEVO</a:t>
            </a:r>
            <a:endParaRPr lang="es-SV"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Lo siento¡¡¡ Respuesta Incorrecta</a:t>
            </a:r>
            <a:endParaRPr lang="es-SV" dirty="0"/>
          </a:p>
        </p:txBody>
      </p:sp>
      <p:pic>
        <p:nvPicPr>
          <p:cNvPr id="4" name="3 Marcador de contenido" descr="noooo.jpg"/>
          <p:cNvPicPr>
            <a:picLocks noGrp="1" noChangeAspect="1"/>
          </p:cNvPicPr>
          <p:nvPr>
            <p:ph idx="1"/>
          </p:nvPr>
        </p:nvPicPr>
        <p:blipFill>
          <a:blip r:embed="rId2"/>
          <a:stretch>
            <a:fillRect/>
          </a:stretch>
        </p:blipFill>
        <p:spPr>
          <a:xfrm>
            <a:off x="3276600" y="2546350"/>
            <a:ext cx="3048000" cy="3048000"/>
          </a:xfrm>
          <a:prstGeom prst="rect">
            <a:avLst/>
          </a:prstGeom>
        </p:spPr>
      </p:pic>
      <p:sp>
        <p:nvSpPr>
          <p:cNvPr id="5" name="4 Flecha izquierda"/>
          <p:cNvSpPr/>
          <p:nvPr/>
        </p:nvSpPr>
        <p:spPr>
          <a:xfrm>
            <a:off x="7072330" y="5572140"/>
            <a:ext cx="1785950" cy="8572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hlinkClick r:id="rId3" action="ppaction://hlinksldjump"/>
              </a:rPr>
              <a:t>INTENTALO DE NUEVO</a:t>
            </a:r>
            <a:endParaRPr lang="es-SV"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Excelente¡¡¡¡¡</a:t>
            </a:r>
            <a:endParaRPr lang="es-SV" dirty="0"/>
          </a:p>
        </p:txBody>
      </p:sp>
      <p:pic>
        <p:nvPicPr>
          <p:cNvPr id="4" name="3 Marcador de contenido" descr="siiiiii.png"/>
          <p:cNvPicPr>
            <a:picLocks noGrp="1" noChangeAspect="1"/>
          </p:cNvPicPr>
          <p:nvPr>
            <p:ph idx="1"/>
          </p:nvPr>
        </p:nvPicPr>
        <p:blipFill>
          <a:blip r:embed="rId2"/>
          <a:stretch>
            <a:fillRect/>
          </a:stretch>
        </p:blipFill>
        <p:spPr>
          <a:xfrm>
            <a:off x="1214414" y="2071678"/>
            <a:ext cx="3602815" cy="2800626"/>
          </a:xfrm>
        </p:spPr>
      </p:pic>
      <p:sp>
        <p:nvSpPr>
          <p:cNvPr id="6" name="5 Flecha izquierda"/>
          <p:cNvSpPr/>
          <p:nvPr/>
        </p:nvSpPr>
        <p:spPr>
          <a:xfrm>
            <a:off x="7072330" y="5572140"/>
            <a:ext cx="1571636" cy="8572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hlinkClick r:id="rId3" action="ppaction://hlinksldjump"/>
              </a:rPr>
              <a:t>MENU</a:t>
            </a:r>
            <a:endParaRPr lang="es-SV"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Lo siento¡¡¡ Respuesta Incorrecta</a:t>
            </a:r>
            <a:endParaRPr lang="es-SV" dirty="0"/>
          </a:p>
        </p:txBody>
      </p:sp>
      <p:pic>
        <p:nvPicPr>
          <p:cNvPr id="4" name="3 Marcador de contenido" descr="noooo.jpg"/>
          <p:cNvPicPr>
            <a:picLocks noGrp="1" noChangeAspect="1"/>
          </p:cNvPicPr>
          <p:nvPr>
            <p:ph idx="1"/>
          </p:nvPr>
        </p:nvPicPr>
        <p:blipFill>
          <a:blip r:embed="rId2"/>
          <a:stretch>
            <a:fillRect/>
          </a:stretch>
        </p:blipFill>
        <p:spPr>
          <a:xfrm>
            <a:off x="3276600" y="2546350"/>
            <a:ext cx="3048000" cy="3048000"/>
          </a:xfrm>
          <a:prstGeom prst="rect">
            <a:avLst/>
          </a:prstGeom>
        </p:spPr>
      </p:pic>
      <p:sp>
        <p:nvSpPr>
          <p:cNvPr id="5" name="4 Flecha izquierda"/>
          <p:cNvSpPr/>
          <p:nvPr/>
        </p:nvSpPr>
        <p:spPr>
          <a:xfrm>
            <a:off x="7215206" y="5572140"/>
            <a:ext cx="1571636" cy="7858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hlinkClick r:id="rId3" action="ppaction://hlinksldjump"/>
              </a:rPr>
              <a:t>INTENTALO DE NUEVO</a:t>
            </a:r>
            <a:endParaRPr lang="es-SV"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Lo siento¡¡¡ Respuesta Incorrecta</a:t>
            </a:r>
            <a:endParaRPr lang="es-SV" dirty="0"/>
          </a:p>
        </p:txBody>
      </p:sp>
      <p:pic>
        <p:nvPicPr>
          <p:cNvPr id="4" name="3 Marcador de contenido" descr="noooo.jpg"/>
          <p:cNvPicPr>
            <a:picLocks noGrp="1" noChangeAspect="1"/>
          </p:cNvPicPr>
          <p:nvPr>
            <p:ph idx="1"/>
          </p:nvPr>
        </p:nvPicPr>
        <p:blipFill>
          <a:blip r:embed="rId2"/>
          <a:stretch>
            <a:fillRect/>
          </a:stretch>
        </p:blipFill>
        <p:spPr>
          <a:xfrm>
            <a:off x="3276600" y="2546350"/>
            <a:ext cx="3048000" cy="3048000"/>
          </a:xfrm>
          <a:prstGeom prst="rect">
            <a:avLst/>
          </a:prstGeom>
        </p:spPr>
      </p:pic>
      <p:sp>
        <p:nvSpPr>
          <p:cNvPr id="5" name="4 Flecha izquierda"/>
          <p:cNvSpPr/>
          <p:nvPr/>
        </p:nvSpPr>
        <p:spPr>
          <a:xfrm>
            <a:off x="7286644" y="5500702"/>
            <a:ext cx="1643074" cy="7858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hlinkClick r:id="rId3" action="ppaction://hlinksldjump"/>
              </a:rPr>
              <a:t>INTENTALO DE NUEVO</a:t>
            </a:r>
            <a:endParaRPr lang="es-SV"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Lo siento¡¡¡ Respuesta Incorrecta</a:t>
            </a:r>
            <a:endParaRPr lang="es-SV" dirty="0"/>
          </a:p>
        </p:txBody>
      </p:sp>
      <p:pic>
        <p:nvPicPr>
          <p:cNvPr id="4" name="3 Marcador de contenido" descr="noooo.jpg"/>
          <p:cNvPicPr>
            <a:picLocks noGrp="1" noChangeAspect="1"/>
          </p:cNvPicPr>
          <p:nvPr>
            <p:ph idx="1"/>
          </p:nvPr>
        </p:nvPicPr>
        <p:blipFill>
          <a:blip r:embed="rId2"/>
          <a:stretch>
            <a:fillRect/>
          </a:stretch>
        </p:blipFill>
        <p:spPr>
          <a:xfrm>
            <a:off x="3276600" y="2546350"/>
            <a:ext cx="3048000" cy="3048000"/>
          </a:xfrm>
          <a:prstGeom prst="rect">
            <a:avLst/>
          </a:prstGeom>
        </p:spPr>
      </p:pic>
      <p:sp>
        <p:nvSpPr>
          <p:cNvPr id="5" name="4 Flecha izquierda"/>
          <p:cNvSpPr/>
          <p:nvPr/>
        </p:nvSpPr>
        <p:spPr>
          <a:xfrm>
            <a:off x="7143768" y="5643578"/>
            <a:ext cx="1571636" cy="7858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600" dirty="0" smtClean="0">
                <a:hlinkClick r:id="rId3" action="ppaction://hlinksldjump"/>
              </a:rPr>
              <a:t>INTENTALO DE NUEVO</a:t>
            </a:r>
            <a:endParaRPr lang="es-SV" sz="16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solidFill>
                  <a:schemeClr val="accent2"/>
                </a:solidFill>
              </a:rPr>
              <a:t>INTRODUCCION:</a:t>
            </a:r>
            <a:endParaRPr lang="es-SV" dirty="0">
              <a:solidFill>
                <a:schemeClr val="accent2"/>
              </a:solidFill>
            </a:endParaRPr>
          </a:p>
        </p:txBody>
      </p:sp>
      <p:sp>
        <p:nvSpPr>
          <p:cNvPr id="3" name="2 Marcador de contenido"/>
          <p:cNvSpPr>
            <a:spLocks noGrp="1"/>
          </p:cNvSpPr>
          <p:nvPr>
            <p:ph idx="1"/>
          </p:nvPr>
        </p:nvSpPr>
        <p:spPr/>
        <p:txBody>
          <a:bodyPr>
            <a:normAutofit fontScale="55000" lnSpcReduction="20000"/>
          </a:bodyPr>
          <a:lstStyle/>
          <a:p>
            <a:pPr>
              <a:buNone/>
            </a:pPr>
            <a:r>
              <a:rPr lang="es-SV" b="1" dirty="0" smtClean="0">
                <a:solidFill>
                  <a:schemeClr val="accent2">
                    <a:lumMod val="60000"/>
                    <a:lumOff val="40000"/>
                  </a:schemeClr>
                </a:solidFill>
              </a:rPr>
              <a:t>LA LITERATURA</a:t>
            </a:r>
            <a:endParaRPr lang="es-SV" dirty="0" smtClean="0">
              <a:solidFill>
                <a:schemeClr val="accent2">
                  <a:lumMod val="60000"/>
                  <a:lumOff val="40000"/>
                </a:schemeClr>
              </a:solidFill>
            </a:endParaRPr>
          </a:p>
          <a:p>
            <a:pPr>
              <a:buNone/>
            </a:pPr>
            <a:r>
              <a:rPr lang="es-SV" dirty="0" smtClean="0">
                <a:solidFill>
                  <a:schemeClr val="accent6">
                    <a:lumMod val="60000"/>
                    <a:lumOff val="40000"/>
                  </a:schemeClr>
                </a:solidFill>
              </a:rPr>
              <a:t>Desde que el hombre existe ha sentido la necesidad de comunicarse, de expresar sus sentimientos, de cultivar su imaginación y lo ha hecho por medio de un don que lo diferencia del resto de los seres vivos: LA PALABRA. Pero la palabra puede utilizarse de distintas maneras:</a:t>
            </a:r>
          </a:p>
          <a:p>
            <a:pPr>
              <a:buNone/>
            </a:pPr>
            <a:r>
              <a:rPr lang="es-SV" dirty="0" smtClean="0">
                <a:solidFill>
                  <a:schemeClr val="accent6">
                    <a:lumMod val="60000"/>
                    <a:lumOff val="40000"/>
                  </a:schemeClr>
                </a:solidFill>
              </a:rPr>
              <a:t>unas veces lo principal es transmitir ideas claras y exactas;</a:t>
            </a:r>
          </a:p>
          <a:p>
            <a:pPr>
              <a:buNone/>
            </a:pPr>
            <a:r>
              <a:rPr lang="es-SV" dirty="0" smtClean="0">
                <a:solidFill>
                  <a:schemeClr val="accent6">
                    <a:lumMod val="60000"/>
                    <a:lumOff val="40000"/>
                  </a:schemeClr>
                </a:solidFill>
              </a:rPr>
              <a:t>otras se pretende </a:t>
            </a:r>
            <a:r>
              <a:rPr lang="es-SV" i="1" dirty="0" smtClean="0">
                <a:solidFill>
                  <a:schemeClr val="accent6">
                    <a:lumMod val="60000"/>
                    <a:lumOff val="40000"/>
                  </a:schemeClr>
                </a:solidFill>
              </a:rPr>
              <a:t>crear belleza, impresionar al receptor</a:t>
            </a:r>
            <a:r>
              <a:rPr lang="es-SV" dirty="0" smtClean="0">
                <a:solidFill>
                  <a:schemeClr val="accent6">
                    <a:lumMod val="60000"/>
                    <a:lumOff val="40000"/>
                  </a:schemeClr>
                </a:solidFill>
              </a:rPr>
              <a:t> a través de un </a:t>
            </a:r>
            <a:r>
              <a:rPr lang="es-SV" i="1" dirty="0" smtClean="0">
                <a:solidFill>
                  <a:schemeClr val="accent6">
                    <a:lumMod val="60000"/>
                    <a:lumOff val="40000"/>
                  </a:schemeClr>
                </a:solidFill>
              </a:rPr>
              <a:t>mensaje elaborado</a:t>
            </a:r>
            <a:r>
              <a:rPr lang="es-SV" dirty="0" smtClean="0">
                <a:solidFill>
                  <a:schemeClr val="accent6">
                    <a:lumMod val="60000"/>
                    <a:lumOff val="40000"/>
                  </a:schemeClr>
                </a:solidFill>
              </a:rPr>
              <a:t> especialmente con tal finalidad.</a:t>
            </a:r>
          </a:p>
          <a:p>
            <a:pPr>
              <a:buNone/>
            </a:pPr>
            <a:r>
              <a:rPr lang="es-SV" dirty="0" smtClean="0">
                <a:solidFill>
                  <a:schemeClr val="accent6">
                    <a:lumMod val="60000"/>
                    <a:lumOff val="40000"/>
                  </a:schemeClr>
                </a:solidFill>
              </a:rPr>
              <a:t>Esto es el lenguaje literario, la forma de expresión propia de la literatura.</a:t>
            </a:r>
          </a:p>
          <a:p>
            <a:pPr>
              <a:buNone/>
            </a:pPr>
            <a:r>
              <a:rPr lang="es-SV" dirty="0" smtClean="0">
                <a:solidFill>
                  <a:schemeClr val="accent6">
                    <a:lumMod val="60000"/>
                    <a:lumOff val="40000"/>
                  </a:schemeClr>
                </a:solidFill>
              </a:rPr>
              <a:t>En principio, la literatura fue oral, transmitida de boca en boca o representada ante un público. Después, en un proceso muy lento, se hizo escrita a medida que avanzaba el tiempo y progresaba la sociedad. Su desarrollo definitivo se logró con la imprenta, que facilitó la difusión de los libros y el acceso a la lectura de una manera rápida y eficaz. Entonces alcanzó sentido pleno la palabra </a:t>
            </a:r>
            <a:r>
              <a:rPr lang="es-SV" i="1" dirty="0" smtClean="0">
                <a:solidFill>
                  <a:schemeClr val="accent6">
                    <a:lumMod val="60000"/>
                    <a:lumOff val="40000"/>
                  </a:schemeClr>
                </a:solidFill>
              </a:rPr>
              <a:t>literatura</a:t>
            </a:r>
            <a:r>
              <a:rPr lang="es-SV" dirty="0" smtClean="0">
                <a:solidFill>
                  <a:schemeClr val="accent6">
                    <a:lumMod val="60000"/>
                    <a:lumOff val="40000"/>
                  </a:schemeClr>
                </a:solidFill>
              </a:rPr>
              <a:t> (del latín LITTERA: letra).</a:t>
            </a:r>
          </a:p>
          <a:p>
            <a:r>
              <a:rPr lang="es-SV" dirty="0" smtClean="0"/>
              <a:t/>
            </a:r>
            <a:br>
              <a:rPr lang="es-SV" dirty="0" smtClean="0"/>
            </a:br>
            <a:r>
              <a:rPr lang="es-SV" dirty="0" smtClean="0"/>
              <a:t/>
            </a:r>
            <a:br>
              <a:rPr lang="es-SV" dirty="0" smtClean="0"/>
            </a:br>
            <a:endParaRPr lang="es-SV" dirty="0"/>
          </a:p>
        </p:txBody>
      </p:sp>
    </p:spTree>
  </p:cSld>
  <p:clrMapOvr>
    <a:masterClrMapping/>
  </p:clrMapOvr>
  <p:transition>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SV" dirty="0"/>
          </a:p>
        </p:txBody>
      </p:sp>
      <p:sp>
        <p:nvSpPr>
          <p:cNvPr id="3" name="2 Marcador de contenido"/>
          <p:cNvSpPr>
            <a:spLocks noGrp="1"/>
          </p:cNvSpPr>
          <p:nvPr>
            <p:ph idx="1"/>
          </p:nvPr>
        </p:nvSpPr>
        <p:spPr/>
        <p:txBody>
          <a:bodyPr>
            <a:normAutofit/>
          </a:bodyPr>
          <a:lstStyle/>
          <a:p>
            <a:pPr>
              <a:buNone/>
            </a:pPr>
            <a:r>
              <a:rPr lang="es-SV" i="1" u="sng" dirty="0" smtClean="0">
                <a:solidFill>
                  <a:schemeClr val="tx1">
                    <a:lumMod val="65000"/>
                  </a:schemeClr>
                </a:solidFill>
                <a:latin typeface="Batang" pitchFamily="18" charset="-127"/>
                <a:ea typeface="Batang" pitchFamily="18" charset="-127"/>
              </a:rPr>
              <a:t>Indicación Especifica </a:t>
            </a:r>
            <a:endParaRPr lang="es-SV" u="sng" dirty="0" smtClean="0">
              <a:solidFill>
                <a:schemeClr val="tx1">
                  <a:lumMod val="65000"/>
                </a:schemeClr>
              </a:solidFill>
              <a:latin typeface="Batang" pitchFamily="18" charset="-127"/>
              <a:ea typeface="Batang" pitchFamily="18" charset="-127"/>
            </a:endParaRPr>
          </a:p>
          <a:p>
            <a:pPr>
              <a:buNone/>
            </a:pPr>
            <a:r>
              <a:rPr lang="es-SV" dirty="0" smtClean="0">
                <a:solidFill>
                  <a:srgbClr val="FFC000"/>
                </a:solidFill>
                <a:latin typeface="Batang" pitchFamily="18" charset="-127"/>
                <a:ea typeface="Batang" pitchFamily="18" charset="-127"/>
              </a:rPr>
              <a:t>A continuación se le presentara una serie de interrogantes, las cuales poseen cuatro respuestas alternativas, donde solo una es la correcta.</a:t>
            </a:r>
          </a:p>
          <a:p>
            <a:pPr>
              <a:buNone/>
            </a:pPr>
            <a:endParaRPr lang="es-SV" dirty="0" smtClean="0">
              <a:solidFill>
                <a:schemeClr val="accent2">
                  <a:lumMod val="60000"/>
                  <a:lumOff val="40000"/>
                </a:schemeClr>
              </a:solidFill>
            </a:endParaRPr>
          </a:p>
          <a:p>
            <a:pPr>
              <a:buNone/>
            </a:pPr>
            <a:r>
              <a:rPr lang="es-SV" dirty="0" smtClean="0">
                <a:solidFill>
                  <a:schemeClr val="accent2">
                    <a:lumMod val="60000"/>
                    <a:lumOff val="40000"/>
                  </a:schemeClr>
                </a:solidFill>
              </a:rPr>
              <a:t>BUENA SUERTE¡¡¡¡¡  </a:t>
            </a:r>
            <a:br>
              <a:rPr lang="es-SV" dirty="0" smtClean="0">
                <a:solidFill>
                  <a:schemeClr val="accent2">
                    <a:lumMod val="60000"/>
                    <a:lumOff val="40000"/>
                  </a:schemeClr>
                </a:solidFill>
              </a:rPr>
            </a:br>
            <a:endParaRPr lang="es-SV" dirty="0" smtClean="0">
              <a:solidFill>
                <a:schemeClr val="accent2">
                  <a:lumMod val="60000"/>
                  <a:lumOff val="40000"/>
                </a:schemeClr>
              </a:solidFill>
            </a:endParaRPr>
          </a:p>
          <a:p>
            <a:endParaRPr lang="es-SV" dirty="0"/>
          </a:p>
        </p:txBody>
      </p:sp>
      <p:pic>
        <p:nvPicPr>
          <p:cNvPr id="4" name="3 Imagen" descr="images.jpg"/>
          <p:cNvPicPr>
            <a:picLocks noChangeAspect="1"/>
          </p:cNvPicPr>
          <p:nvPr/>
        </p:nvPicPr>
        <p:blipFill>
          <a:blip r:embed="rId2"/>
          <a:stretch>
            <a:fillRect/>
          </a:stretch>
        </p:blipFill>
        <p:spPr>
          <a:xfrm>
            <a:off x="5715008" y="4500570"/>
            <a:ext cx="1905000" cy="1905000"/>
          </a:xfrm>
          <a:prstGeom prst="ellipse">
            <a:avLst/>
          </a:prstGeom>
          <a:ln>
            <a:noFill/>
          </a:ln>
          <a:effectLst>
            <a:softEdge rad="112500"/>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sz="2400" b="1" dirty="0" smtClean="0"/>
              <a:t>1. La comunicación desde el punto de vista de cuántos intervienen en el diálogo o coloquio puede ser:</a:t>
            </a:r>
            <a:endParaRPr lang="es-SV" sz="2400" dirty="0"/>
          </a:p>
        </p:txBody>
      </p:sp>
      <p:sp>
        <p:nvSpPr>
          <p:cNvPr id="3" name="2 Marcador de contenido"/>
          <p:cNvSpPr>
            <a:spLocks noGrp="1"/>
          </p:cNvSpPr>
          <p:nvPr>
            <p:ph idx="1"/>
          </p:nvPr>
        </p:nvSpPr>
        <p:spPr/>
        <p:txBody>
          <a:bodyPr/>
          <a:lstStyle/>
          <a:p>
            <a:r>
              <a:rPr lang="es-SV" dirty="0" smtClean="0">
                <a:hlinkClick r:id="rId2" action="ppaction://hlinksldjump"/>
              </a:rPr>
              <a:t>A) LINGÜÍSTICA O NO LINGÜÍSTICA.</a:t>
            </a:r>
            <a:r>
              <a:rPr lang="es-SV" dirty="0" smtClean="0"/>
              <a:t/>
            </a:r>
            <a:br>
              <a:rPr lang="es-SV" dirty="0" smtClean="0"/>
            </a:br>
            <a:r>
              <a:rPr lang="es-SV" dirty="0" smtClean="0">
                <a:hlinkClick r:id="rId3" action="ppaction://hlinksldjump"/>
              </a:rPr>
              <a:t>B) PÚBLICA O PRIVADA.</a:t>
            </a:r>
            <a:r>
              <a:rPr lang="es-SV" dirty="0" smtClean="0"/>
              <a:t/>
            </a:r>
            <a:br>
              <a:rPr lang="es-SV" dirty="0" smtClean="0"/>
            </a:br>
            <a:r>
              <a:rPr lang="es-SV" dirty="0" smtClean="0">
                <a:hlinkClick r:id="rId4" action="ppaction://hlinksldjump"/>
              </a:rPr>
              <a:t>C) VERBAL O NO VERBAL.</a:t>
            </a:r>
            <a:r>
              <a:rPr lang="es-SV" dirty="0" smtClean="0"/>
              <a:t/>
            </a:r>
            <a:br>
              <a:rPr lang="es-SV" dirty="0" smtClean="0"/>
            </a:br>
            <a:r>
              <a:rPr lang="es-SV" dirty="0" smtClean="0">
                <a:hlinkClick r:id="rId5" action="ppaction://hlinksldjump"/>
              </a:rPr>
              <a:t>D) UNILATERAL, BILATERAL Y MULTILATERAL.</a:t>
            </a:r>
            <a:endParaRPr lang="es-SV" dirty="0"/>
          </a:p>
        </p:txBody>
      </p:sp>
    </p:spTree>
  </p:cSld>
  <p:clrMapOvr>
    <a:masterClrMapping/>
  </p:clrMapOvr>
  <p:transition advClick="0">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sz="2400" dirty="0" smtClean="0">
                <a:latin typeface="+mn-lt"/>
              </a:rPr>
              <a:t>1- ¿ Cuáles son los nombres del océano y de los continentes que en la imagen  se identifican con las letras A, B y C respectivamente?</a:t>
            </a:r>
            <a:r>
              <a:rPr lang="es-SV" dirty="0" smtClean="0"/>
              <a:t/>
            </a:r>
            <a:br>
              <a:rPr lang="es-SV" dirty="0" smtClean="0"/>
            </a:br>
            <a:r>
              <a:rPr lang="es-SV" dirty="0" smtClean="0"/>
              <a:t/>
            </a:r>
            <a:br>
              <a:rPr lang="es-SV" dirty="0" smtClean="0"/>
            </a:br>
            <a:endParaRPr lang="es-SV" dirty="0"/>
          </a:p>
        </p:txBody>
      </p:sp>
      <p:sp>
        <p:nvSpPr>
          <p:cNvPr id="5" name="4 Marcador de contenido"/>
          <p:cNvSpPr>
            <a:spLocks noGrp="1"/>
          </p:cNvSpPr>
          <p:nvPr>
            <p:ph idx="1"/>
          </p:nvPr>
        </p:nvSpPr>
        <p:spPr>
          <a:xfrm>
            <a:off x="714348" y="1714488"/>
            <a:ext cx="7972452" cy="4641072"/>
          </a:xfrm>
        </p:spPr>
        <p:txBody>
          <a:bodyPr/>
          <a:lstStyle/>
          <a:p>
            <a:pPr>
              <a:buNone/>
            </a:pPr>
            <a:r>
              <a:rPr lang="es-SV" dirty="0" smtClean="0">
                <a:hlinkClick r:id="rId2" action="ppaction://hlinksldjump"/>
              </a:rPr>
              <a:t>A. Índico, África y Europa.</a:t>
            </a:r>
            <a:endParaRPr lang="es-SV" dirty="0" smtClean="0"/>
          </a:p>
          <a:p>
            <a:pPr>
              <a:buNone/>
            </a:pPr>
            <a:r>
              <a:rPr lang="es-SV" dirty="0" smtClean="0">
                <a:hlinkClick r:id="rId3" action="ppaction://hlinksldjump"/>
              </a:rPr>
              <a:t>B. Atlántico, África y Asia.</a:t>
            </a:r>
            <a:endParaRPr lang="es-SV" dirty="0" smtClean="0"/>
          </a:p>
          <a:p>
            <a:pPr>
              <a:buNone/>
            </a:pPr>
            <a:r>
              <a:rPr lang="es-SV" dirty="0" smtClean="0">
                <a:hlinkClick r:id="rId4" action="ppaction://hlinksldjump"/>
              </a:rPr>
              <a:t>C. Índico, Europa y África</a:t>
            </a:r>
            <a:endParaRPr lang="es-SV" dirty="0" smtClean="0"/>
          </a:p>
          <a:p>
            <a:pPr>
              <a:buNone/>
            </a:pPr>
            <a:r>
              <a:rPr lang="es-SV" dirty="0" smtClean="0">
                <a:hlinkClick r:id="rId5" action="ppaction://hlinksldjump"/>
              </a:rPr>
              <a:t>D. Pacífico, América y Asia.</a:t>
            </a:r>
            <a:endParaRPr lang="es-SV" dirty="0" smtClean="0"/>
          </a:p>
          <a:p>
            <a:pPr>
              <a:buNone/>
            </a:pPr>
            <a:r>
              <a:rPr lang="es-SV" dirty="0" smtClean="0"/>
              <a:t/>
            </a:r>
            <a:br>
              <a:rPr lang="es-SV" dirty="0" smtClean="0"/>
            </a:br>
            <a:r>
              <a:rPr lang="es-SV" dirty="0" smtClean="0"/>
              <a:t/>
            </a:r>
            <a:br>
              <a:rPr lang="es-SV" dirty="0" smtClean="0"/>
            </a:br>
            <a:endParaRPr lang="es-SV" dirty="0"/>
          </a:p>
        </p:txBody>
      </p:sp>
      <p:pic>
        <p:nvPicPr>
          <p:cNvPr id="6" name="5 Imagen" descr="image007.png"/>
          <p:cNvPicPr>
            <a:picLocks noChangeAspect="1"/>
          </p:cNvPicPr>
          <p:nvPr/>
        </p:nvPicPr>
        <p:blipFill>
          <a:blip r:embed="rId6"/>
          <a:stretch>
            <a:fillRect/>
          </a:stretch>
        </p:blipFill>
        <p:spPr>
          <a:xfrm>
            <a:off x="5486840" y="2596848"/>
            <a:ext cx="3135850" cy="2786082"/>
          </a:xfrm>
          <a:prstGeom prst="rect">
            <a:avLst/>
          </a:prstGeom>
        </p:spPr>
      </p:pic>
    </p:spTree>
  </p:cSld>
  <p:clrMapOvr>
    <a:masterClrMapping/>
  </p:clrMapOvr>
  <p:transition advClick="0">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sz="2400" b="1" dirty="0" smtClean="0"/>
              <a:t>2. Es el elemento que interfiere con el proceso comunicativo obstaculizando la viabilidad del canal que se utiliza en el diálogo. Estamos hablando del:</a:t>
            </a:r>
            <a:endParaRPr lang="es-SV" sz="2400" dirty="0"/>
          </a:p>
        </p:txBody>
      </p:sp>
      <p:sp>
        <p:nvSpPr>
          <p:cNvPr id="3" name="2 Marcador de contenido"/>
          <p:cNvSpPr>
            <a:spLocks noGrp="1"/>
          </p:cNvSpPr>
          <p:nvPr>
            <p:ph idx="1"/>
          </p:nvPr>
        </p:nvSpPr>
        <p:spPr/>
        <p:txBody>
          <a:bodyPr/>
          <a:lstStyle/>
          <a:p>
            <a:pPr>
              <a:buNone/>
            </a:pPr>
            <a:endParaRPr lang="es-SV" dirty="0" smtClean="0"/>
          </a:p>
          <a:p>
            <a:pPr>
              <a:buNone/>
            </a:pPr>
            <a:r>
              <a:rPr lang="es-SV" dirty="0" smtClean="0">
                <a:hlinkClick r:id="rId2" action="ppaction://hlinksldjump"/>
              </a:rPr>
              <a:t>    A) RECEPTOR.</a:t>
            </a:r>
            <a:r>
              <a:rPr lang="es-SV" dirty="0" smtClean="0"/>
              <a:t/>
            </a:r>
            <a:br>
              <a:rPr lang="es-SV" dirty="0" smtClean="0"/>
            </a:br>
            <a:r>
              <a:rPr lang="es-SV" dirty="0" smtClean="0">
                <a:hlinkClick r:id="rId3" action="ppaction://hlinksldjump"/>
              </a:rPr>
              <a:t>B) RUIDO.</a:t>
            </a:r>
            <a:r>
              <a:rPr lang="es-SV" dirty="0" smtClean="0"/>
              <a:t/>
            </a:r>
            <a:br>
              <a:rPr lang="es-SV" dirty="0" smtClean="0"/>
            </a:br>
            <a:r>
              <a:rPr lang="es-SV" dirty="0" smtClean="0">
                <a:hlinkClick r:id="rId4" action="ppaction://hlinksldjump"/>
              </a:rPr>
              <a:t>C) CÓDIGO.</a:t>
            </a:r>
            <a:r>
              <a:rPr lang="es-SV" dirty="0" smtClean="0"/>
              <a:t/>
            </a:r>
            <a:br>
              <a:rPr lang="es-SV" dirty="0" smtClean="0"/>
            </a:br>
            <a:r>
              <a:rPr lang="es-SV" dirty="0" smtClean="0">
                <a:hlinkClick r:id="rId5" action="ppaction://hlinksldjump"/>
              </a:rPr>
              <a:t>D) MENSAJE.</a:t>
            </a:r>
            <a:endParaRPr lang="es-SV" dirty="0"/>
          </a:p>
        </p:txBody>
      </p:sp>
    </p:spTree>
  </p:cSld>
  <p:clrMapOvr>
    <a:masterClrMapping/>
  </p:clrMapOvr>
  <p:transition advClick="0">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sz="2400" b="1" dirty="0" smtClean="0"/>
              <a:t>3. Se le conoce como el proceso que realiza el emisor cuando ejecuta la acción de corroborar o revalidar la efectividad de su propio mensaje:</a:t>
            </a:r>
            <a:endParaRPr lang="es-SV" sz="2400" dirty="0"/>
          </a:p>
        </p:txBody>
      </p:sp>
      <p:sp>
        <p:nvSpPr>
          <p:cNvPr id="3" name="2 Marcador de contenido"/>
          <p:cNvSpPr>
            <a:spLocks noGrp="1"/>
          </p:cNvSpPr>
          <p:nvPr>
            <p:ph idx="1"/>
          </p:nvPr>
        </p:nvSpPr>
        <p:spPr/>
        <p:txBody>
          <a:bodyPr>
            <a:normAutofit/>
          </a:bodyPr>
          <a:lstStyle/>
          <a:p>
            <a:r>
              <a:rPr lang="es-SV" sz="2800" dirty="0" smtClean="0">
                <a:hlinkClick r:id="rId2" action="ppaction://hlinksldjump"/>
              </a:rPr>
              <a:t>A) DESCODIFICACIÓN.</a:t>
            </a:r>
            <a:r>
              <a:rPr lang="es-SV" sz="2800" dirty="0" smtClean="0"/>
              <a:t/>
            </a:r>
            <a:br>
              <a:rPr lang="es-SV" sz="2800" dirty="0" smtClean="0"/>
            </a:br>
            <a:r>
              <a:rPr lang="es-SV" sz="2800" dirty="0" smtClean="0">
                <a:hlinkClick r:id="rId3" action="ppaction://hlinksldjump"/>
              </a:rPr>
              <a:t>B) ENCODIFICACIÓN.</a:t>
            </a:r>
            <a:r>
              <a:rPr lang="es-SV" sz="2800" dirty="0" smtClean="0"/>
              <a:t/>
            </a:r>
            <a:br>
              <a:rPr lang="es-SV" sz="2800" dirty="0" smtClean="0"/>
            </a:br>
            <a:r>
              <a:rPr lang="es-SV" sz="2800" dirty="0" smtClean="0">
                <a:hlinkClick r:id="rId4" action="ppaction://hlinksldjump"/>
              </a:rPr>
              <a:t>C) RETROALIMENTACIÓN.</a:t>
            </a:r>
            <a:r>
              <a:rPr lang="es-SV" sz="2800" dirty="0" smtClean="0"/>
              <a:t/>
            </a:r>
            <a:br>
              <a:rPr lang="es-SV" sz="2800" dirty="0" smtClean="0"/>
            </a:br>
            <a:r>
              <a:rPr lang="es-SV" sz="2800" dirty="0" smtClean="0">
                <a:hlinkClick r:id="rId5" action="ppaction://hlinksldjump"/>
              </a:rPr>
              <a:t>D) RECEPCIÓN.</a:t>
            </a:r>
            <a:endParaRPr lang="es-SV" sz="2800" dirty="0"/>
          </a:p>
        </p:txBody>
      </p:sp>
    </p:spTree>
  </p:cSld>
  <p:clrMapOvr>
    <a:masterClrMapping/>
  </p:clrMapOvr>
  <p:transition advClick="0">
    <p:spli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sz="2400" b="1" dirty="0" smtClean="0"/>
              <a:t>4.El canal se entiende como el medio físico por donde el mensaje puede desplazarse idealmente. Cuando se da una comunicación oral, sea una conversación cotidiana, sea una charla de Lingüística Aplicada, el canal utilizado será:</a:t>
            </a:r>
            <a:br>
              <a:rPr lang="es-SV" sz="2400" b="1" dirty="0" smtClean="0"/>
            </a:br>
            <a:r>
              <a:rPr lang="es-SV" sz="2400" b="1" dirty="0" smtClean="0"/>
              <a:t/>
            </a:r>
            <a:br>
              <a:rPr lang="es-SV" sz="2400" b="1" dirty="0" smtClean="0"/>
            </a:br>
            <a:r>
              <a:rPr lang="es-SV" sz="2400" dirty="0" smtClean="0">
                <a:solidFill>
                  <a:schemeClr val="tx1"/>
                </a:solidFill>
                <a:hlinkClick r:id="rId2" action="ppaction://hlinksldjump"/>
              </a:rPr>
              <a:t>A) LAS ONDAS HERTZIANAS.</a:t>
            </a:r>
            <a:r>
              <a:rPr lang="es-SV" sz="2400" dirty="0" smtClean="0">
                <a:solidFill>
                  <a:schemeClr val="tx1"/>
                </a:solidFill>
              </a:rPr>
              <a:t/>
            </a:r>
            <a:br>
              <a:rPr lang="es-SV" sz="2400" dirty="0" smtClean="0">
                <a:solidFill>
                  <a:schemeClr val="tx1"/>
                </a:solidFill>
              </a:rPr>
            </a:br>
            <a:r>
              <a:rPr lang="es-SV" sz="2400" dirty="0" smtClean="0">
                <a:solidFill>
                  <a:schemeClr val="tx1"/>
                </a:solidFill>
                <a:hlinkClick r:id="rId3" action="ppaction://hlinksldjump"/>
              </a:rPr>
              <a:t>B) LOS GESTOS DEL ROSTRO.</a:t>
            </a:r>
            <a:r>
              <a:rPr lang="es-SV" sz="2400" dirty="0" smtClean="0">
                <a:solidFill>
                  <a:schemeClr val="tx1"/>
                </a:solidFill>
              </a:rPr>
              <a:t/>
            </a:r>
            <a:br>
              <a:rPr lang="es-SV" sz="2400" dirty="0" smtClean="0">
                <a:solidFill>
                  <a:schemeClr val="tx1"/>
                </a:solidFill>
              </a:rPr>
            </a:br>
            <a:r>
              <a:rPr lang="es-SV" sz="2400" dirty="0" smtClean="0">
                <a:solidFill>
                  <a:schemeClr val="tx1"/>
                </a:solidFill>
                <a:hlinkClick r:id="rId4" action="ppaction://hlinksldjump"/>
              </a:rPr>
              <a:t>C) EL APARATO FONADOR.</a:t>
            </a:r>
            <a:r>
              <a:rPr lang="es-SV" sz="2400" dirty="0" smtClean="0">
                <a:solidFill>
                  <a:schemeClr val="tx1"/>
                </a:solidFill>
              </a:rPr>
              <a:t/>
            </a:r>
            <a:br>
              <a:rPr lang="es-SV" sz="2400" dirty="0" smtClean="0">
                <a:solidFill>
                  <a:schemeClr val="tx1"/>
                </a:solidFill>
              </a:rPr>
            </a:br>
            <a:r>
              <a:rPr lang="es-SV" sz="2400" dirty="0" smtClean="0">
                <a:solidFill>
                  <a:schemeClr val="tx1"/>
                </a:solidFill>
                <a:hlinkClick r:id="rId5" action="ppaction://hlinksldjump"/>
              </a:rPr>
              <a:t>D) LAS ONDAS SONORAS.</a:t>
            </a:r>
            <a:endParaRPr lang="es-SV" sz="2400" dirty="0">
              <a:solidFill>
                <a:schemeClr val="tx1"/>
              </a:solidFill>
            </a:endParaRPr>
          </a:p>
        </p:txBody>
      </p:sp>
      <p:sp>
        <p:nvSpPr>
          <p:cNvPr id="3" name="2 Marcador de contenido"/>
          <p:cNvSpPr>
            <a:spLocks noGrp="1"/>
          </p:cNvSpPr>
          <p:nvPr>
            <p:ph idx="1"/>
          </p:nvPr>
        </p:nvSpPr>
        <p:spPr>
          <a:xfrm>
            <a:off x="914400" y="4286256"/>
            <a:ext cx="7772400" cy="2069304"/>
          </a:xfrm>
        </p:spPr>
        <p:txBody>
          <a:bodyPr/>
          <a:lstStyle/>
          <a:p>
            <a:endParaRPr lang="es-SV" dirty="0"/>
          </a:p>
        </p:txBody>
      </p:sp>
    </p:spTree>
  </p:cSld>
  <p:clrMapOvr>
    <a:masterClrMapping/>
  </p:clrMapOvr>
  <p:transition advClick="0">
    <p:strips dir="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Excelente¡¡¡¡¡</a:t>
            </a:r>
            <a:endParaRPr lang="es-SV" dirty="0"/>
          </a:p>
        </p:txBody>
      </p:sp>
      <p:pic>
        <p:nvPicPr>
          <p:cNvPr id="6" name="5 Marcador de contenido" descr="Emoticonos-Juntos-82505.gif"/>
          <p:cNvPicPr>
            <a:picLocks noGrp="1" noChangeAspect="1"/>
          </p:cNvPicPr>
          <p:nvPr>
            <p:ph idx="1"/>
          </p:nvPr>
        </p:nvPicPr>
        <p:blipFill>
          <a:blip r:embed="rId2"/>
          <a:stretch>
            <a:fillRect/>
          </a:stretch>
        </p:blipFill>
        <p:spPr>
          <a:xfrm>
            <a:off x="1214414" y="2285992"/>
            <a:ext cx="2676525" cy="2238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6 Flecha a la derecha con bandas"/>
          <p:cNvSpPr/>
          <p:nvPr/>
        </p:nvSpPr>
        <p:spPr>
          <a:xfrm>
            <a:off x="6858016" y="5572140"/>
            <a:ext cx="1857388" cy="1000132"/>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SV" dirty="0" smtClean="0">
                <a:hlinkClick r:id="rId3" action="ppaction://hlinksldjump"/>
              </a:rPr>
              <a:t>SIGUIENTE PREGUNTA</a:t>
            </a:r>
            <a:endParaRPr lang="es-SV"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Lo siento¡¡¡ Respuesta Incorrecta</a:t>
            </a:r>
            <a:endParaRPr lang="es-SV" dirty="0"/>
          </a:p>
        </p:txBody>
      </p:sp>
      <p:pic>
        <p:nvPicPr>
          <p:cNvPr id="4" name="3 Marcador de contenido" descr="smilesiros.jpg"/>
          <p:cNvPicPr>
            <a:picLocks noGrp="1" noChangeAspect="1"/>
          </p:cNvPicPr>
          <p:nvPr>
            <p:ph idx="1"/>
          </p:nvPr>
        </p:nvPicPr>
        <p:blipFill>
          <a:blip r:embed="rId2"/>
          <a:stretch>
            <a:fillRect/>
          </a:stretch>
        </p:blipFill>
        <p:spPr>
          <a:xfrm>
            <a:off x="1214414" y="2143116"/>
            <a:ext cx="2224465" cy="2214578"/>
          </a:xfrm>
          <a:prstGeom prst="ellipse">
            <a:avLst/>
          </a:prstGeom>
          <a:ln>
            <a:noFill/>
          </a:ln>
          <a:effectLst>
            <a:softEdge rad="112500"/>
          </a:effectLst>
        </p:spPr>
      </p:pic>
      <p:sp>
        <p:nvSpPr>
          <p:cNvPr id="5" name="4 Flecha curvada hacia la izquierda"/>
          <p:cNvSpPr/>
          <p:nvPr/>
        </p:nvSpPr>
        <p:spPr>
          <a:xfrm>
            <a:off x="6858016" y="5072074"/>
            <a:ext cx="1500198" cy="1357322"/>
          </a:xfrm>
          <a:prstGeom prst="curvedLef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SV"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hlinkClick r:id="rId3" action="ppaction://hlinksldjump"/>
              </a:rPr>
              <a:t>INTENTALO DE NUEVO</a:t>
            </a:r>
            <a:endParaRPr lang="es-SV"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Lo siento¡¡¡ Respuesta Incorrecta</a:t>
            </a:r>
            <a:endParaRPr lang="es-SV" dirty="0"/>
          </a:p>
        </p:txBody>
      </p:sp>
      <p:pic>
        <p:nvPicPr>
          <p:cNvPr id="4" name="3 Marcador de contenido" descr="smilesiros.jpg"/>
          <p:cNvPicPr>
            <a:picLocks noGrp="1" noChangeAspect="1"/>
          </p:cNvPicPr>
          <p:nvPr>
            <p:ph idx="1"/>
          </p:nvPr>
        </p:nvPicPr>
        <p:blipFill>
          <a:blip r:embed="rId2"/>
          <a:stretch>
            <a:fillRect/>
          </a:stretch>
        </p:blipFill>
        <p:spPr>
          <a:xfrm>
            <a:off x="1357290" y="2285992"/>
            <a:ext cx="2143125" cy="2133600"/>
          </a:xfrm>
          <a:prstGeom prst="ellipse">
            <a:avLst/>
          </a:prstGeom>
          <a:ln>
            <a:noFill/>
          </a:ln>
          <a:effectLst>
            <a:softEdge rad="112500"/>
          </a:effectLst>
        </p:spPr>
      </p:pic>
      <p:sp>
        <p:nvSpPr>
          <p:cNvPr id="5" name="4 Flecha curvada hacia la izquierda"/>
          <p:cNvSpPr/>
          <p:nvPr/>
        </p:nvSpPr>
        <p:spPr>
          <a:xfrm>
            <a:off x="7072330" y="5143512"/>
            <a:ext cx="1428760" cy="1285884"/>
          </a:xfrm>
          <a:prstGeom prst="curvedLef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SV"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hlinkClick r:id="rId3" action="ppaction://hlinksldjump"/>
              </a:rPr>
              <a:t>INTENTALO DE NUEVO</a:t>
            </a:r>
            <a:endParaRPr lang="es-SV"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Lo siento¡¡¡ Respuesta Incorrecta</a:t>
            </a:r>
            <a:endParaRPr lang="es-SV" dirty="0"/>
          </a:p>
        </p:txBody>
      </p:sp>
      <p:pic>
        <p:nvPicPr>
          <p:cNvPr id="4" name="3 Marcador de contenido" descr="smilesiros.jpg"/>
          <p:cNvPicPr>
            <a:picLocks noGrp="1" noChangeAspect="1"/>
          </p:cNvPicPr>
          <p:nvPr>
            <p:ph idx="1"/>
          </p:nvPr>
        </p:nvPicPr>
        <p:blipFill>
          <a:blip r:embed="rId2"/>
          <a:stretch>
            <a:fillRect/>
          </a:stretch>
        </p:blipFill>
        <p:spPr>
          <a:xfrm>
            <a:off x="1071538" y="2214554"/>
            <a:ext cx="2143125" cy="2133600"/>
          </a:xfrm>
          <a:prstGeom prst="ellipse">
            <a:avLst/>
          </a:prstGeom>
          <a:ln>
            <a:noFill/>
          </a:ln>
          <a:effectLst>
            <a:softEdge rad="112500"/>
          </a:effectLst>
        </p:spPr>
      </p:pic>
      <p:sp>
        <p:nvSpPr>
          <p:cNvPr id="5" name="4 Flecha curvada hacia la izquierda"/>
          <p:cNvSpPr/>
          <p:nvPr/>
        </p:nvSpPr>
        <p:spPr>
          <a:xfrm>
            <a:off x="6929454" y="4857760"/>
            <a:ext cx="1500198" cy="1571636"/>
          </a:xfrm>
          <a:prstGeom prst="curvedLeftArrow">
            <a:avLst/>
          </a:prstGeom>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SV"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3" action="ppaction://hlinksldjump"/>
              </a:rPr>
              <a:t>INTENTALO DE NUEVO</a:t>
            </a:r>
            <a:endParaRPr lang="es-SV"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Excelente¡¡¡¡¡</a:t>
            </a:r>
            <a:endParaRPr lang="es-SV" dirty="0"/>
          </a:p>
        </p:txBody>
      </p:sp>
      <p:pic>
        <p:nvPicPr>
          <p:cNvPr id="4" name="5 Marcador de contenido" descr="Emoticonos-Juntos-82505.gif"/>
          <p:cNvPicPr>
            <a:picLocks noGrp="1" noChangeAspect="1"/>
          </p:cNvPicPr>
          <p:nvPr>
            <p:ph idx="1"/>
          </p:nvPr>
        </p:nvPicPr>
        <p:blipFill>
          <a:blip r:embed="rId2"/>
          <a:stretch>
            <a:fillRect/>
          </a:stretch>
        </p:blipFill>
        <p:spPr>
          <a:xfrm>
            <a:off x="1142976" y="2285992"/>
            <a:ext cx="2676525" cy="2238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4 Flecha a la derecha con muesca"/>
          <p:cNvSpPr/>
          <p:nvPr/>
        </p:nvSpPr>
        <p:spPr>
          <a:xfrm>
            <a:off x="6786578" y="5572140"/>
            <a:ext cx="1643074" cy="857256"/>
          </a:xfrm>
          <a:prstGeom prst="notchedRightArrow">
            <a:avLst/>
          </a:prstGeom>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es-SV" sz="1600" b="1" dirty="0" smtClean="0">
                <a:ln w="50800"/>
                <a:solidFill>
                  <a:schemeClr val="bg1">
                    <a:shade val="50000"/>
                  </a:schemeClr>
                </a:solidFill>
                <a:hlinkClick r:id="rId3" action="ppaction://hlinksldjump"/>
              </a:rPr>
              <a:t>SIGUIENTE PREGUNTA</a:t>
            </a:r>
            <a:endParaRPr lang="es-SV" sz="1600" b="1" dirty="0">
              <a:ln w="50800"/>
              <a:solidFill>
                <a:schemeClr val="bg1">
                  <a:shade val="50000"/>
                </a:schemeClr>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Lo siento¡¡¡ Respuesta Incorrecta</a:t>
            </a:r>
            <a:endParaRPr lang="es-SV" dirty="0"/>
          </a:p>
        </p:txBody>
      </p:sp>
      <p:pic>
        <p:nvPicPr>
          <p:cNvPr id="4" name="3 Marcador de contenido" descr="smilesiros.jpg"/>
          <p:cNvPicPr>
            <a:picLocks noGrp="1" noChangeAspect="1"/>
          </p:cNvPicPr>
          <p:nvPr>
            <p:ph idx="1"/>
          </p:nvPr>
        </p:nvPicPr>
        <p:blipFill>
          <a:blip r:embed="rId2"/>
          <a:stretch>
            <a:fillRect/>
          </a:stretch>
        </p:blipFill>
        <p:spPr>
          <a:xfrm>
            <a:off x="1214414" y="2214554"/>
            <a:ext cx="2143125" cy="2133600"/>
          </a:xfrm>
          <a:prstGeom prst="ellipse">
            <a:avLst/>
          </a:prstGeom>
          <a:ln>
            <a:noFill/>
          </a:ln>
          <a:effectLst>
            <a:softEdge rad="112500"/>
          </a:effectLst>
        </p:spPr>
      </p:pic>
      <p:sp>
        <p:nvSpPr>
          <p:cNvPr id="5" name="4 Decisión"/>
          <p:cNvSpPr/>
          <p:nvPr/>
        </p:nvSpPr>
        <p:spPr>
          <a:xfrm>
            <a:off x="6858016" y="5429264"/>
            <a:ext cx="1643074" cy="928694"/>
          </a:xfrm>
          <a:prstGeom prst="flowChartDecision">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SV" sz="1100"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3" action="ppaction://hlinksldjump"/>
              </a:rPr>
              <a:t>INTENTALO DE NUEVO</a:t>
            </a:r>
            <a:endParaRPr lang="es-SV" sz="11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Lo siento¡¡¡ Respuesta Incorrecta</a:t>
            </a:r>
            <a:endParaRPr lang="es-SV" dirty="0"/>
          </a:p>
        </p:txBody>
      </p:sp>
      <p:pic>
        <p:nvPicPr>
          <p:cNvPr id="4" name="3 Marcador de contenido" descr="smilesiros.jpg"/>
          <p:cNvPicPr>
            <a:picLocks noGrp="1" noChangeAspect="1"/>
          </p:cNvPicPr>
          <p:nvPr>
            <p:ph idx="1"/>
          </p:nvPr>
        </p:nvPicPr>
        <p:blipFill>
          <a:blip r:embed="rId2"/>
          <a:stretch>
            <a:fillRect/>
          </a:stretch>
        </p:blipFill>
        <p:spPr>
          <a:xfrm>
            <a:off x="1071538" y="2143116"/>
            <a:ext cx="2143125" cy="2133600"/>
          </a:xfrm>
          <a:prstGeom prst="ellipse">
            <a:avLst/>
          </a:prstGeom>
          <a:ln>
            <a:noFill/>
          </a:ln>
          <a:effectLst>
            <a:softEdge rad="112500"/>
          </a:effectLst>
        </p:spPr>
      </p:pic>
      <p:sp>
        <p:nvSpPr>
          <p:cNvPr id="5" name="4 Decisión"/>
          <p:cNvSpPr/>
          <p:nvPr/>
        </p:nvSpPr>
        <p:spPr>
          <a:xfrm>
            <a:off x="7000892" y="5357826"/>
            <a:ext cx="1643074" cy="1071570"/>
          </a:xfrm>
          <a:prstGeom prst="flowChartDecisi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SV"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3" action="ppaction://hlinksldjump"/>
              </a:rPr>
              <a:t>INTENTALO DE NUEVO</a:t>
            </a:r>
            <a:endParaRPr lang="es-SV" sz="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sz="2400" dirty="0" smtClean="0"/>
              <a:t>2¿El escenario geográfico del dibujo muestra la ubicación del mar:</a:t>
            </a:r>
            <a:r>
              <a:rPr lang="es-SV" dirty="0" smtClean="0"/>
              <a:t/>
            </a:r>
            <a:br>
              <a:rPr lang="es-SV" dirty="0" smtClean="0"/>
            </a:br>
            <a:r>
              <a:rPr lang="es-SV" dirty="0" smtClean="0"/>
              <a:t/>
            </a:r>
            <a:br>
              <a:rPr lang="es-SV" dirty="0" smtClean="0"/>
            </a:br>
            <a:endParaRPr lang="es-SV" dirty="0"/>
          </a:p>
        </p:txBody>
      </p:sp>
      <p:sp>
        <p:nvSpPr>
          <p:cNvPr id="3" name="2 Marcador de contenido"/>
          <p:cNvSpPr>
            <a:spLocks noGrp="1"/>
          </p:cNvSpPr>
          <p:nvPr>
            <p:ph idx="1"/>
          </p:nvPr>
        </p:nvSpPr>
        <p:spPr>
          <a:xfrm>
            <a:off x="714348" y="1500174"/>
            <a:ext cx="7972452" cy="4855386"/>
          </a:xfrm>
        </p:spPr>
        <p:txBody>
          <a:bodyPr>
            <a:normAutofit/>
          </a:bodyPr>
          <a:lstStyle/>
          <a:p>
            <a:pPr>
              <a:buNone/>
            </a:pPr>
            <a:r>
              <a:rPr lang="es-SV" dirty="0" smtClean="0">
                <a:hlinkClick r:id="rId2" action="ppaction://hlinksldjump"/>
              </a:rPr>
              <a:t>A. Caspio.</a:t>
            </a:r>
            <a:endParaRPr lang="es-SV" dirty="0" smtClean="0"/>
          </a:p>
          <a:p>
            <a:pPr>
              <a:buNone/>
            </a:pPr>
            <a:r>
              <a:rPr lang="es-SV" dirty="0" smtClean="0">
                <a:hlinkClick r:id="rId3" action="ppaction://hlinksldjump"/>
              </a:rPr>
              <a:t>B. Caribe.</a:t>
            </a:r>
            <a:endParaRPr lang="es-SV" dirty="0" smtClean="0"/>
          </a:p>
          <a:p>
            <a:pPr>
              <a:buNone/>
            </a:pPr>
            <a:r>
              <a:rPr lang="es-SV" dirty="0" smtClean="0">
                <a:hlinkClick r:id="rId4" action="ppaction://hlinksldjump"/>
              </a:rPr>
              <a:t>C. Del Norte.</a:t>
            </a:r>
            <a:endParaRPr lang="es-SV" dirty="0" smtClean="0"/>
          </a:p>
          <a:p>
            <a:pPr>
              <a:buNone/>
            </a:pPr>
            <a:r>
              <a:rPr lang="es-SV" dirty="0" smtClean="0">
                <a:hlinkClick r:id="rId5" action="ppaction://hlinksldjump"/>
              </a:rPr>
              <a:t>D. Mediterráneo.</a:t>
            </a:r>
            <a:endParaRPr lang="es-SV" dirty="0" smtClean="0"/>
          </a:p>
          <a:p>
            <a:pPr>
              <a:buNone/>
            </a:pPr>
            <a:r>
              <a:rPr lang="es-SV" dirty="0" smtClean="0"/>
              <a:t/>
            </a:r>
            <a:br>
              <a:rPr lang="es-SV" dirty="0" smtClean="0"/>
            </a:br>
            <a:r>
              <a:rPr lang="es-SV" dirty="0" smtClean="0"/>
              <a:t/>
            </a:r>
            <a:br>
              <a:rPr lang="es-SV" dirty="0" smtClean="0"/>
            </a:br>
            <a:endParaRPr lang="es-SV" dirty="0"/>
          </a:p>
        </p:txBody>
      </p:sp>
      <p:pic>
        <p:nvPicPr>
          <p:cNvPr id="4" name="3 Imagen" descr="image008.jpg"/>
          <p:cNvPicPr>
            <a:picLocks noChangeAspect="1"/>
          </p:cNvPicPr>
          <p:nvPr/>
        </p:nvPicPr>
        <p:blipFill>
          <a:blip r:embed="rId6"/>
          <a:stretch>
            <a:fillRect/>
          </a:stretch>
        </p:blipFill>
        <p:spPr>
          <a:xfrm>
            <a:off x="4214810" y="1357298"/>
            <a:ext cx="4581521" cy="2574459"/>
          </a:xfrm>
          <a:prstGeom prst="rect">
            <a:avLst/>
          </a:prstGeom>
        </p:spPr>
      </p:pic>
    </p:spTree>
  </p:cSld>
  <p:clrMapOvr>
    <a:masterClrMapping/>
  </p:clrMapOvr>
  <p:transition advClick="0">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Lo siento¡¡¡ Respuesta Incorrecta</a:t>
            </a:r>
            <a:endParaRPr lang="es-SV" dirty="0"/>
          </a:p>
        </p:txBody>
      </p:sp>
      <p:pic>
        <p:nvPicPr>
          <p:cNvPr id="4" name="3 Marcador de contenido" descr="smilesiros.jpg"/>
          <p:cNvPicPr>
            <a:picLocks noGrp="1" noChangeAspect="1"/>
          </p:cNvPicPr>
          <p:nvPr>
            <p:ph idx="1"/>
          </p:nvPr>
        </p:nvPicPr>
        <p:blipFill>
          <a:blip r:embed="rId2"/>
          <a:stretch>
            <a:fillRect/>
          </a:stretch>
        </p:blipFill>
        <p:spPr>
          <a:xfrm>
            <a:off x="1285852" y="2357430"/>
            <a:ext cx="2143125" cy="2133600"/>
          </a:xfrm>
          <a:prstGeom prst="ellipse">
            <a:avLst/>
          </a:prstGeom>
          <a:ln>
            <a:noFill/>
          </a:ln>
          <a:effectLst>
            <a:softEdge rad="112500"/>
          </a:effectLst>
        </p:spPr>
      </p:pic>
      <p:sp>
        <p:nvSpPr>
          <p:cNvPr id="5" name="4 Decisión"/>
          <p:cNvSpPr/>
          <p:nvPr/>
        </p:nvSpPr>
        <p:spPr>
          <a:xfrm>
            <a:off x="7143768" y="5429264"/>
            <a:ext cx="1643074" cy="1000132"/>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3" action="ppaction://hlinksldjump"/>
              </a:rPr>
              <a:t>INTENTALO DE NUEVO</a:t>
            </a:r>
            <a:endParaRPr lang="es-SV"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Excelente¡¡¡¡¡</a:t>
            </a:r>
            <a:endParaRPr lang="es-SV" dirty="0"/>
          </a:p>
        </p:txBody>
      </p:sp>
      <p:pic>
        <p:nvPicPr>
          <p:cNvPr id="4" name="5 Marcador de contenido" descr="Emoticonos-Juntos-82505.gif"/>
          <p:cNvPicPr>
            <a:picLocks noGrp="1" noChangeAspect="1"/>
          </p:cNvPicPr>
          <p:nvPr>
            <p:ph idx="1"/>
          </p:nvPr>
        </p:nvPicPr>
        <p:blipFill>
          <a:blip r:embed="rId2"/>
          <a:stretch>
            <a:fillRect/>
          </a:stretch>
        </p:blipFill>
        <p:spPr>
          <a:xfrm>
            <a:off x="1142976" y="2214554"/>
            <a:ext cx="2676525" cy="2238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4 Pergamino horizontal"/>
          <p:cNvSpPr/>
          <p:nvPr/>
        </p:nvSpPr>
        <p:spPr>
          <a:xfrm>
            <a:off x="6786578" y="5429264"/>
            <a:ext cx="1357322" cy="107157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400" dirty="0" smtClean="0">
                <a:hlinkClick r:id="rId3" action="ppaction://hlinksldjump"/>
              </a:rPr>
              <a:t>SUGUIENTE PREGUNTA</a:t>
            </a:r>
            <a:endParaRPr lang="es-SV" sz="14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Lo siento¡¡¡ Respuesta Incorrecta</a:t>
            </a:r>
            <a:endParaRPr lang="es-SV" dirty="0"/>
          </a:p>
        </p:txBody>
      </p:sp>
      <p:pic>
        <p:nvPicPr>
          <p:cNvPr id="4" name="3 Marcador de contenido" descr="smilesiros.jpg"/>
          <p:cNvPicPr>
            <a:picLocks noGrp="1" noChangeAspect="1"/>
          </p:cNvPicPr>
          <p:nvPr>
            <p:ph idx="1"/>
          </p:nvPr>
        </p:nvPicPr>
        <p:blipFill>
          <a:blip r:embed="rId2"/>
          <a:stretch>
            <a:fillRect/>
          </a:stretch>
        </p:blipFill>
        <p:spPr>
          <a:xfrm>
            <a:off x="1071538" y="2143116"/>
            <a:ext cx="2143125" cy="2133600"/>
          </a:xfrm>
          <a:prstGeom prst="ellipse">
            <a:avLst/>
          </a:prstGeom>
          <a:ln>
            <a:noFill/>
          </a:ln>
          <a:effectLst>
            <a:softEdge rad="112500"/>
          </a:effectLst>
        </p:spPr>
      </p:pic>
      <p:sp>
        <p:nvSpPr>
          <p:cNvPr id="5" name="4 Nube"/>
          <p:cNvSpPr/>
          <p:nvPr/>
        </p:nvSpPr>
        <p:spPr>
          <a:xfrm>
            <a:off x="6715140" y="5286388"/>
            <a:ext cx="1857388" cy="1143008"/>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SV" sz="1400" dirty="0" smtClean="0">
                <a:hlinkClick r:id="rId3" action="ppaction://hlinksldjump"/>
              </a:rPr>
              <a:t>INTENTALO DE NUEVO</a:t>
            </a:r>
            <a:endParaRPr lang="es-SV" sz="14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Lo siento¡¡¡ Respuesta Incorrecta</a:t>
            </a:r>
            <a:endParaRPr lang="es-SV" dirty="0"/>
          </a:p>
        </p:txBody>
      </p:sp>
      <p:pic>
        <p:nvPicPr>
          <p:cNvPr id="4" name="3 Marcador de contenido" descr="smilesiros.jpg"/>
          <p:cNvPicPr>
            <a:picLocks noGrp="1" noChangeAspect="1"/>
          </p:cNvPicPr>
          <p:nvPr>
            <p:ph idx="1"/>
          </p:nvPr>
        </p:nvPicPr>
        <p:blipFill>
          <a:blip r:embed="rId2"/>
          <a:stretch>
            <a:fillRect/>
          </a:stretch>
        </p:blipFill>
        <p:spPr>
          <a:xfrm>
            <a:off x="1000100" y="2071678"/>
            <a:ext cx="2143125" cy="2133600"/>
          </a:xfrm>
          <a:prstGeom prst="ellipse">
            <a:avLst/>
          </a:prstGeom>
          <a:ln>
            <a:noFill/>
          </a:ln>
          <a:effectLst>
            <a:softEdge rad="112500"/>
          </a:effectLst>
        </p:spPr>
      </p:pic>
      <p:sp>
        <p:nvSpPr>
          <p:cNvPr id="5" name="4 Nube"/>
          <p:cNvSpPr/>
          <p:nvPr/>
        </p:nvSpPr>
        <p:spPr>
          <a:xfrm>
            <a:off x="6786578" y="5214950"/>
            <a:ext cx="1857388" cy="1214446"/>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SV" sz="1400" dirty="0" smtClean="0">
                <a:hlinkClick r:id="rId3" action="ppaction://hlinksldjump"/>
              </a:rPr>
              <a:t>INTENTALO DE NUEVO</a:t>
            </a:r>
            <a:endParaRPr lang="es-SV" sz="14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Lo siento¡¡¡ Respuesta Incorrecta</a:t>
            </a:r>
            <a:endParaRPr lang="es-SV" dirty="0"/>
          </a:p>
        </p:txBody>
      </p:sp>
      <p:pic>
        <p:nvPicPr>
          <p:cNvPr id="4" name="3 Marcador de contenido" descr="smilesiros.jpg"/>
          <p:cNvPicPr>
            <a:picLocks noGrp="1" noChangeAspect="1"/>
          </p:cNvPicPr>
          <p:nvPr>
            <p:ph idx="1"/>
          </p:nvPr>
        </p:nvPicPr>
        <p:blipFill>
          <a:blip r:embed="rId2"/>
          <a:stretch>
            <a:fillRect/>
          </a:stretch>
        </p:blipFill>
        <p:spPr>
          <a:xfrm>
            <a:off x="1071538" y="2214554"/>
            <a:ext cx="2143125" cy="2133600"/>
          </a:xfrm>
          <a:prstGeom prst="ellipse">
            <a:avLst/>
          </a:prstGeom>
          <a:ln>
            <a:noFill/>
          </a:ln>
          <a:effectLst>
            <a:softEdge rad="112500"/>
          </a:effectLst>
        </p:spPr>
      </p:pic>
      <p:sp>
        <p:nvSpPr>
          <p:cNvPr id="5" name="4 Nube"/>
          <p:cNvSpPr/>
          <p:nvPr/>
        </p:nvSpPr>
        <p:spPr>
          <a:xfrm>
            <a:off x="6786578" y="5286388"/>
            <a:ext cx="1857388" cy="1214446"/>
          </a:xfrm>
          <a:prstGeom prst="cloud">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SV"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3" action="ppaction://hlinksldjump"/>
              </a:rPr>
              <a:t>INTENTALO DE NUEVO</a:t>
            </a:r>
            <a:endParaRPr lang="es-SV" sz="1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Excelente¡¡¡¡¡</a:t>
            </a:r>
            <a:endParaRPr lang="es-SV" dirty="0"/>
          </a:p>
        </p:txBody>
      </p:sp>
      <p:pic>
        <p:nvPicPr>
          <p:cNvPr id="4" name="5 Marcador de contenido" descr="Emoticonos-Juntos-82505.gif"/>
          <p:cNvPicPr>
            <a:picLocks noGrp="1" noChangeAspect="1"/>
          </p:cNvPicPr>
          <p:nvPr>
            <p:ph idx="1"/>
          </p:nvPr>
        </p:nvPicPr>
        <p:blipFill>
          <a:blip r:embed="rId2"/>
          <a:stretch>
            <a:fillRect/>
          </a:stretch>
        </p:blipFill>
        <p:spPr>
          <a:xfrm>
            <a:off x="1142976" y="2285992"/>
            <a:ext cx="2676525" cy="2238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4 Corazón"/>
          <p:cNvSpPr/>
          <p:nvPr/>
        </p:nvSpPr>
        <p:spPr>
          <a:xfrm>
            <a:off x="7000892" y="5000636"/>
            <a:ext cx="1643074" cy="1500198"/>
          </a:xfrm>
          <a:prstGeom prst="hear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SV"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hlinkClick r:id="rId3" action="ppaction://hlinksldjump"/>
              </a:rPr>
              <a:t>MENU</a:t>
            </a:r>
            <a:endParaRPr lang="es-SV"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Lo siento¡¡¡ Respuesta Incorrecta</a:t>
            </a:r>
            <a:endParaRPr lang="es-SV" dirty="0"/>
          </a:p>
        </p:txBody>
      </p:sp>
      <p:pic>
        <p:nvPicPr>
          <p:cNvPr id="4" name="3 Marcador de contenido" descr="smilesiros.jpg"/>
          <p:cNvPicPr>
            <a:picLocks noGrp="1" noChangeAspect="1"/>
          </p:cNvPicPr>
          <p:nvPr>
            <p:ph idx="1"/>
          </p:nvPr>
        </p:nvPicPr>
        <p:blipFill>
          <a:blip r:embed="rId2"/>
          <a:stretch>
            <a:fillRect/>
          </a:stretch>
        </p:blipFill>
        <p:spPr>
          <a:xfrm>
            <a:off x="1071538" y="2285992"/>
            <a:ext cx="2143125" cy="2133600"/>
          </a:xfrm>
          <a:prstGeom prst="ellipse">
            <a:avLst/>
          </a:prstGeom>
          <a:ln>
            <a:noFill/>
          </a:ln>
          <a:effectLst>
            <a:softEdge rad="112500"/>
          </a:effectLst>
        </p:spPr>
      </p:pic>
      <p:sp>
        <p:nvSpPr>
          <p:cNvPr id="5" name="4 Cara sonriente"/>
          <p:cNvSpPr/>
          <p:nvPr/>
        </p:nvSpPr>
        <p:spPr>
          <a:xfrm>
            <a:off x="7358082" y="5286388"/>
            <a:ext cx="1214446" cy="107157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SV" sz="1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hlinkClick r:id="rId3" action="ppaction://hlinksldjump"/>
              </a:rPr>
              <a:t>INTENTALO DE NUEVO</a:t>
            </a:r>
            <a:endParaRPr lang="es-SV" sz="12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Lo siento¡¡¡ Respuesta Incorrecta</a:t>
            </a:r>
            <a:endParaRPr lang="es-SV" dirty="0"/>
          </a:p>
        </p:txBody>
      </p:sp>
      <p:pic>
        <p:nvPicPr>
          <p:cNvPr id="4" name="3 Marcador de contenido" descr="smilesiros.jpg"/>
          <p:cNvPicPr>
            <a:picLocks noGrp="1" noChangeAspect="1"/>
          </p:cNvPicPr>
          <p:nvPr>
            <p:ph idx="1"/>
          </p:nvPr>
        </p:nvPicPr>
        <p:blipFill>
          <a:blip r:embed="rId2"/>
          <a:stretch>
            <a:fillRect/>
          </a:stretch>
        </p:blipFill>
        <p:spPr>
          <a:xfrm>
            <a:off x="1000100" y="2214554"/>
            <a:ext cx="2143125" cy="2133600"/>
          </a:xfrm>
          <a:prstGeom prst="ellipse">
            <a:avLst/>
          </a:prstGeom>
          <a:ln>
            <a:noFill/>
          </a:ln>
          <a:effectLst>
            <a:softEdge rad="112500"/>
          </a:effectLst>
        </p:spPr>
      </p:pic>
      <p:sp>
        <p:nvSpPr>
          <p:cNvPr id="5" name="4 Cara sonriente"/>
          <p:cNvSpPr/>
          <p:nvPr/>
        </p:nvSpPr>
        <p:spPr>
          <a:xfrm>
            <a:off x="7429520" y="5072074"/>
            <a:ext cx="1214446" cy="1285884"/>
          </a:xfrm>
          <a:prstGeom prst="smileyFac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SV" sz="1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hlinkClick r:id="rId3" action="ppaction://hlinksldjump"/>
              </a:rPr>
              <a:t>INTENTALO DE NUEVO</a:t>
            </a:r>
            <a:endParaRPr lang="es-SV" sz="1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Lo siento¡¡¡ Respuesta Incorrecta</a:t>
            </a:r>
            <a:endParaRPr lang="es-SV" dirty="0"/>
          </a:p>
        </p:txBody>
      </p:sp>
      <p:pic>
        <p:nvPicPr>
          <p:cNvPr id="4" name="3 Marcador de contenido" descr="smilesiros.jpg"/>
          <p:cNvPicPr>
            <a:picLocks noGrp="1" noChangeAspect="1"/>
          </p:cNvPicPr>
          <p:nvPr>
            <p:ph idx="1"/>
          </p:nvPr>
        </p:nvPicPr>
        <p:blipFill>
          <a:blip r:embed="rId2"/>
          <a:stretch>
            <a:fillRect/>
          </a:stretch>
        </p:blipFill>
        <p:spPr>
          <a:xfrm>
            <a:off x="1000100" y="2071678"/>
            <a:ext cx="2143125" cy="2133600"/>
          </a:xfrm>
          <a:prstGeom prst="ellipse">
            <a:avLst/>
          </a:prstGeom>
          <a:ln>
            <a:noFill/>
          </a:ln>
          <a:effectLst>
            <a:softEdge rad="112500"/>
          </a:effectLst>
        </p:spPr>
      </p:pic>
      <p:sp>
        <p:nvSpPr>
          <p:cNvPr id="5" name="4 Cara sonriente"/>
          <p:cNvSpPr/>
          <p:nvPr/>
        </p:nvSpPr>
        <p:spPr>
          <a:xfrm>
            <a:off x="7215206" y="5072074"/>
            <a:ext cx="1214446" cy="1285884"/>
          </a:xfrm>
          <a:prstGeom prst="smileyFac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SV"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3" action="ppaction://hlinksldjump"/>
              </a:rPr>
              <a:t>INTENTALO DE NUEVO</a:t>
            </a:r>
            <a:endParaRPr lang="es-SV"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solidFill>
                  <a:schemeClr val="accent2">
                    <a:lumMod val="20000"/>
                    <a:lumOff val="80000"/>
                  </a:schemeClr>
                </a:solidFill>
              </a:rPr>
              <a:t>INTRODUCCIÓN A LAS MATEMÁTICAS</a:t>
            </a:r>
            <a:endParaRPr lang="es-SV" dirty="0">
              <a:solidFill>
                <a:schemeClr val="accent2">
                  <a:lumMod val="20000"/>
                  <a:lumOff val="80000"/>
                </a:schemeClr>
              </a:solidFill>
            </a:endParaRPr>
          </a:p>
        </p:txBody>
      </p:sp>
      <p:sp>
        <p:nvSpPr>
          <p:cNvPr id="3" name="2 Marcador de contenido"/>
          <p:cNvSpPr>
            <a:spLocks noGrp="1"/>
          </p:cNvSpPr>
          <p:nvPr>
            <p:ph idx="1"/>
          </p:nvPr>
        </p:nvSpPr>
        <p:spPr/>
        <p:txBody>
          <a:bodyPr/>
          <a:lstStyle/>
          <a:p>
            <a:r>
              <a:rPr lang="es-SV" dirty="0" smtClean="0">
                <a:solidFill>
                  <a:schemeClr val="accent6">
                    <a:lumMod val="75000"/>
                  </a:schemeClr>
                </a:solidFill>
                <a:latin typeface="Arabic Typesetting" pitchFamily="66" charset="-78"/>
                <a:cs typeface="Arabic Typesetting" pitchFamily="66" charset="-78"/>
              </a:rPr>
              <a:t>La Matemática es la ciencia que se ocupa de describir y analizar las cantidades, el espacio y las formas, los cambios y relaciones, así como la incertidumbre. Si miramos a nuestro alrededor vemos que esos componentes están presentes en todos los aspectos de la vida de las personas, en su trabajo, en su quehacer diario, en los medios de comunicación, etc. </a:t>
            </a:r>
            <a:endParaRPr lang="es-SV" dirty="0">
              <a:solidFill>
                <a:schemeClr val="accent6">
                  <a:lumMod val="75000"/>
                </a:schemeClr>
              </a:solidFill>
              <a:latin typeface="Arabic Typesetting" pitchFamily="66" charset="-78"/>
              <a:cs typeface="Arabic Typesetting" pitchFamily="66" charset="-78"/>
            </a:endParaRP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sz="2400" dirty="0" smtClean="0"/>
              <a:t>3¿ ¿Cuál es el nombre del desierto que completa correctamente el esquema:</a:t>
            </a:r>
            <a:br>
              <a:rPr lang="es-SV" sz="2400" dirty="0" smtClean="0"/>
            </a:br>
            <a:r>
              <a:rPr lang="es-SV" sz="2400" dirty="0" smtClean="0"/>
              <a:t/>
            </a:r>
            <a:br>
              <a:rPr lang="es-SV" sz="2400" dirty="0" smtClean="0"/>
            </a:br>
            <a:r>
              <a:rPr lang="es-SV" sz="3200" dirty="0" smtClean="0">
                <a:hlinkClick r:id="rId2" action="ppaction://hlinksldjump"/>
              </a:rPr>
              <a:t>A. Patagonia.</a:t>
            </a:r>
            <a:r>
              <a:rPr lang="es-SV" sz="3200" dirty="0" smtClean="0"/>
              <a:t/>
            </a:r>
            <a:br>
              <a:rPr lang="es-SV" sz="3200" dirty="0" smtClean="0"/>
            </a:br>
            <a:r>
              <a:rPr lang="es-SV" sz="3200" dirty="0" smtClean="0">
                <a:hlinkClick r:id="rId3" action="ppaction://hlinksldjump"/>
              </a:rPr>
              <a:t>B. Atacama.</a:t>
            </a:r>
            <a:r>
              <a:rPr lang="es-SV" sz="3200" dirty="0" smtClean="0"/>
              <a:t/>
            </a:r>
            <a:br>
              <a:rPr lang="es-SV" sz="3200" dirty="0" smtClean="0"/>
            </a:br>
            <a:r>
              <a:rPr lang="es-SV" sz="3200" dirty="0" smtClean="0">
                <a:hlinkClick r:id="rId4" action="ppaction://hlinksldjump"/>
              </a:rPr>
              <a:t>C. Kalahari.</a:t>
            </a:r>
            <a:r>
              <a:rPr lang="es-SV" sz="3200" dirty="0" smtClean="0"/>
              <a:t/>
            </a:r>
            <a:br>
              <a:rPr lang="es-SV" sz="3200" dirty="0" smtClean="0"/>
            </a:br>
            <a:r>
              <a:rPr lang="es-SV" sz="3200" dirty="0" smtClean="0">
                <a:hlinkClick r:id="rId5" action="ppaction://hlinksldjump"/>
              </a:rPr>
              <a:t>D. Sahara.</a:t>
            </a:r>
            <a:r>
              <a:rPr lang="es-SV" sz="3200" dirty="0" smtClean="0"/>
              <a:t/>
            </a:r>
            <a:br>
              <a:rPr lang="es-SV" sz="3200" dirty="0" smtClean="0"/>
            </a:br>
            <a:r>
              <a:rPr lang="es-SV" dirty="0" smtClean="0"/>
              <a:t/>
            </a:r>
            <a:br>
              <a:rPr lang="es-SV" dirty="0" smtClean="0"/>
            </a:br>
            <a:r>
              <a:rPr lang="es-SV" dirty="0" smtClean="0"/>
              <a:t/>
            </a:r>
            <a:br>
              <a:rPr lang="es-SV" dirty="0" smtClean="0"/>
            </a:br>
            <a:r>
              <a:rPr lang="es-SV" dirty="0" smtClean="0"/>
              <a:t> </a:t>
            </a:r>
            <a:br>
              <a:rPr lang="es-SV" dirty="0" smtClean="0"/>
            </a:br>
            <a:r>
              <a:rPr lang="es-SV" dirty="0" smtClean="0"/>
              <a:t/>
            </a:r>
            <a:br>
              <a:rPr lang="es-SV" dirty="0" smtClean="0"/>
            </a:br>
            <a:r>
              <a:rPr lang="es-SV" dirty="0" smtClean="0"/>
              <a:t/>
            </a:r>
            <a:br>
              <a:rPr lang="es-SV" dirty="0" smtClean="0"/>
            </a:br>
            <a:r>
              <a:rPr lang="es-SV" dirty="0" smtClean="0"/>
              <a:t/>
            </a:r>
            <a:br>
              <a:rPr lang="es-SV" dirty="0" smtClean="0"/>
            </a:br>
            <a:endParaRPr lang="es-SV" dirty="0"/>
          </a:p>
        </p:txBody>
      </p:sp>
      <p:sp>
        <p:nvSpPr>
          <p:cNvPr id="5" name="Rectangle 1"/>
          <p:cNvSpPr>
            <a:spLocks noChangeArrowheads="1"/>
          </p:cNvSpPr>
          <p:nvPr/>
        </p:nvSpPr>
        <p:spPr bwMode="auto">
          <a:xfrm>
            <a:off x="0" y="0"/>
            <a:ext cx="164469" cy="738664"/>
          </a:xfrm>
          <a:prstGeom prst="rect">
            <a:avLst/>
          </a:prstGeom>
          <a:noFill/>
          <a:ln w="9525">
            <a:noFill/>
            <a:miter lim="800000"/>
            <a:headEnd/>
            <a:tailEnd/>
          </a:ln>
          <a:effectLst/>
        </p:spPr>
        <p:txBody>
          <a:bodyPr vert="horz" wrap="none" lIns="0" tIns="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s-SV" sz="900" b="0" i="0" u="none" strike="noStrike" cap="none" normalizeH="0" baseline="0" dirty="0" smtClean="0">
                <a:ln>
                  <a:noFill/>
                </a:ln>
                <a:solidFill>
                  <a:srgbClr val="000000"/>
                </a:solidFill>
                <a:effectLst/>
                <a:latin typeface="Arial"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s-SV" sz="9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SV" sz="900" b="0" i="0" u="none" strike="noStrike" cap="none" normalizeH="0" baseline="0" dirty="0" smtClean="0">
                <a:ln>
                  <a:noFill/>
                </a:ln>
                <a:solidFill>
                  <a:srgbClr val="000000"/>
                </a:solidFill>
                <a:effectLst/>
                <a:latin typeface="Arial" pitchFamily="34" charset="0"/>
                <a:cs typeface="Arial" pitchFamily="34" charset="0"/>
              </a:rPr>
              <a:t/>
            </a:r>
            <a:br>
              <a:rPr kumimoji="0" lang="es-SV" sz="900" b="0" i="0" u="none" strike="noStrike" cap="none" normalizeH="0" baseline="0" dirty="0" smtClean="0">
                <a:ln>
                  <a:noFill/>
                </a:ln>
                <a:solidFill>
                  <a:srgbClr val="000000"/>
                </a:solidFill>
                <a:effectLst/>
                <a:latin typeface="Arial" pitchFamily="34" charset="0"/>
                <a:cs typeface="Arial" pitchFamily="34" charset="0"/>
              </a:rPr>
            </a:br>
            <a:endParaRPr kumimoji="0" lang="es-SV"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5 Imagen" descr="image009.jpg"/>
          <p:cNvPicPr>
            <a:picLocks noChangeAspect="1"/>
          </p:cNvPicPr>
          <p:nvPr/>
        </p:nvPicPr>
        <p:blipFill>
          <a:blip r:embed="rId6"/>
          <a:stretch>
            <a:fillRect/>
          </a:stretch>
        </p:blipFill>
        <p:spPr>
          <a:xfrm>
            <a:off x="1071538" y="3714752"/>
            <a:ext cx="6938074" cy="2714644"/>
          </a:xfrm>
          <a:prstGeom prst="rect">
            <a:avLst/>
          </a:prstGeom>
        </p:spPr>
      </p:pic>
    </p:spTree>
  </p:cSld>
  <p:clrMapOvr>
    <a:masterClrMapping/>
  </p:clrMapOvr>
  <p:transition advClick="0">
    <p:zo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SV" dirty="0"/>
          </a:p>
        </p:txBody>
      </p:sp>
      <p:sp>
        <p:nvSpPr>
          <p:cNvPr id="3" name="2 Marcador de contenido"/>
          <p:cNvSpPr>
            <a:spLocks noGrp="1"/>
          </p:cNvSpPr>
          <p:nvPr>
            <p:ph idx="1"/>
          </p:nvPr>
        </p:nvSpPr>
        <p:spPr/>
        <p:txBody>
          <a:bodyPr/>
          <a:lstStyle/>
          <a:p>
            <a:pPr algn="just">
              <a:buNone/>
            </a:pPr>
            <a:r>
              <a:rPr lang="es-SV" i="1" u="sng" dirty="0" smtClean="0">
                <a:solidFill>
                  <a:schemeClr val="accent2"/>
                </a:solidFill>
                <a:latin typeface="Batang" pitchFamily="18" charset="-127"/>
                <a:ea typeface="Batang" pitchFamily="18" charset="-127"/>
              </a:rPr>
              <a:t>Indicación Especifica </a:t>
            </a:r>
            <a:endParaRPr lang="es-SV" u="sng" dirty="0" smtClean="0">
              <a:solidFill>
                <a:schemeClr val="accent2"/>
              </a:solidFill>
              <a:latin typeface="Batang" pitchFamily="18" charset="-127"/>
              <a:ea typeface="Batang" pitchFamily="18" charset="-127"/>
            </a:endParaRPr>
          </a:p>
          <a:p>
            <a:pPr algn="just">
              <a:buNone/>
            </a:pPr>
            <a:r>
              <a:rPr lang="es-SV" dirty="0" smtClean="0">
                <a:solidFill>
                  <a:schemeClr val="accent1"/>
                </a:solidFill>
                <a:latin typeface="Batang" pitchFamily="18" charset="-127"/>
                <a:ea typeface="Batang" pitchFamily="18" charset="-127"/>
              </a:rPr>
              <a:t>A continuación se le presentara una serie de interrogantes, las cuales poseen cuatro respuestas alternativas, donde solo una es la correcta.</a:t>
            </a:r>
          </a:p>
          <a:p>
            <a:pPr>
              <a:buNone/>
            </a:pPr>
            <a:r>
              <a:rPr lang="es-SV" dirty="0" smtClean="0">
                <a:solidFill>
                  <a:srgbClr val="0070C0"/>
                </a:solidFill>
              </a:rPr>
              <a:t>BUENA SUERTE¡¡¡¡¡¡</a:t>
            </a:r>
            <a:endParaRPr lang="es-SV" dirty="0">
              <a:solidFill>
                <a:srgbClr val="0070C0"/>
              </a:solidFill>
            </a:endParaRPr>
          </a:p>
        </p:txBody>
      </p:sp>
      <p:pic>
        <p:nvPicPr>
          <p:cNvPr id="4" name="3 Imagen" descr="images.jpg"/>
          <p:cNvPicPr>
            <a:picLocks noChangeAspect="1"/>
          </p:cNvPicPr>
          <p:nvPr/>
        </p:nvPicPr>
        <p:blipFill>
          <a:blip r:embed="rId2"/>
          <a:stretch>
            <a:fillRect/>
          </a:stretch>
        </p:blipFill>
        <p:spPr>
          <a:xfrm>
            <a:off x="5715008" y="4500570"/>
            <a:ext cx="1905000" cy="1905000"/>
          </a:xfrm>
          <a:prstGeom prst="ellipse">
            <a:avLst/>
          </a:prstGeom>
          <a:ln>
            <a:noFill/>
          </a:ln>
          <a:effectLst>
            <a:softEdge rad="112500"/>
          </a:effectLst>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style.textDecorationUnderline</p:attrName>
                                        </p:attrNameLst>
                                      </p:cBhvr>
                                      <p:to>
                                        <p:strVal val="true"/>
                                      </p:to>
                                    </p:set>
                                  </p:childTnLst>
                                </p:cTn>
                              </p:par>
                              <p:par>
                                <p:cTn id="7" presetID="18" presetClass="emph" presetSubtype="0" fill="hold" nodeType="withEffect">
                                  <p:stCondLst>
                                    <p:cond delay="0"/>
                                  </p:stCondLst>
                                  <p:iterate type="lt">
                                    <p:tmPct val="4000"/>
                                  </p:iterate>
                                  <p:childTnLst>
                                    <p:set>
                                      <p:cBhvr override="childStyle">
                                        <p:cTn id="8" dur="500" fill="hold"/>
                                        <p:tgtEl>
                                          <p:spTgt spid="3">
                                            <p:txEl>
                                              <p:pRg st="1" end="1"/>
                                            </p:txEl>
                                          </p:spTgt>
                                        </p:tgtEl>
                                        <p:attrNameLst>
                                          <p:attrName>style.textDecorationUnderline</p:attrName>
                                        </p:attrNameLst>
                                      </p:cBhvr>
                                      <p:to>
                                        <p:strVal val="true"/>
                                      </p:to>
                                    </p:set>
                                  </p:childTnLst>
                                </p:cTn>
                              </p:par>
                              <p:par>
                                <p:cTn id="9" presetID="18" presetClass="emph" presetSubtype="0" fill="hold" nodeType="withEffect">
                                  <p:stCondLst>
                                    <p:cond delay="0"/>
                                  </p:stCondLst>
                                  <p:iterate type="lt">
                                    <p:tmPct val="4000"/>
                                  </p:iterate>
                                  <p:childTnLst>
                                    <p:set>
                                      <p:cBhvr override="childStyle">
                                        <p:cTn id="10" dur="500" fill="hold"/>
                                        <p:tgtEl>
                                          <p:spTgt spid="3">
                                            <p:txEl>
                                              <p:pRg st="2" end="2"/>
                                            </p:txEl>
                                          </p:spTgt>
                                        </p:tgtEl>
                                        <p:attrNameLst>
                                          <p:attrName>style.textDecorationUnderline</p:attrName>
                                        </p:attrNameLst>
                                      </p:cBhvr>
                                      <p:to>
                                        <p:strVal val="true"/>
                                      </p:to>
                                    </p:se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sz="2400" dirty="0" smtClean="0"/>
              <a:t>1-¿ El radio de la circunferencia circunscrita a un triangulo es:</a:t>
            </a:r>
            <a:endParaRPr lang="es-SV" sz="2400" dirty="0"/>
          </a:p>
        </p:txBody>
      </p:sp>
      <p:sp>
        <p:nvSpPr>
          <p:cNvPr id="3" name="2 Marcador de contenido"/>
          <p:cNvSpPr>
            <a:spLocks noGrp="1"/>
          </p:cNvSpPr>
          <p:nvPr>
            <p:ph idx="1"/>
          </p:nvPr>
        </p:nvSpPr>
        <p:spPr/>
        <p:txBody>
          <a:bodyPr/>
          <a:lstStyle/>
          <a:p>
            <a:pPr>
              <a:buNone/>
            </a:pPr>
            <a:r>
              <a:rPr lang="es-SV" sz="2400" dirty="0" smtClean="0">
                <a:hlinkClick r:id="rId2" action="ppaction://hlinksldjump"/>
              </a:rPr>
              <a:t>A- PI PARTIDO POR DOS</a:t>
            </a:r>
            <a:endParaRPr lang="es-SV" sz="2400" dirty="0" smtClean="0"/>
          </a:p>
          <a:p>
            <a:pPr>
              <a:buNone/>
            </a:pPr>
            <a:r>
              <a:rPr lang="es-SV" sz="2400" dirty="0" smtClean="0">
                <a:hlinkClick r:id="rId3" action="ppaction://hlinksldjump"/>
              </a:rPr>
              <a:t>B- ELIPSE</a:t>
            </a:r>
            <a:endParaRPr lang="es-SV" sz="2400" dirty="0" smtClean="0"/>
          </a:p>
          <a:p>
            <a:pPr>
              <a:buNone/>
            </a:pPr>
            <a:r>
              <a:rPr lang="es-SV" sz="2400" dirty="0" smtClean="0">
                <a:hlinkClick r:id="rId4" action="ppaction://hlinksldjump"/>
              </a:rPr>
              <a:t>C- LA MEDIANA</a:t>
            </a:r>
            <a:endParaRPr lang="es-SV" sz="2400" dirty="0" smtClean="0"/>
          </a:p>
          <a:p>
            <a:pPr>
              <a:buNone/>
            </a:pPr>
            <a:r>
              <a:rPr lang="es-SV" sz="2400" dirty="0" smtClean="0">
                <a:hlinkClick r:id="rId5" action="ppaction://hlinksldjump"/>
              </a:rPr>
              <a:t>D-RAIZ CUADRADA</a:t>
            </a:r>
            <a:endParaRPr lang="es-SV" sz="2400" dirty="0"/>
          </a:p>
        </p:txBody>
      </p:sp>
    </p:spTree>
  </p:cSld>
  <p:clrMapOvr>
    <a:masterClrMapping/>
  </p:clrMapOvr>
  <p:transition advClick="0">
    <p:wheel spokes="1"/>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sz="2400" dirty="0" smtClean="0"/>
              <a:t>2- ¿Cómo se le llama al conjunto de puntos equidistantes de una circunferencia y de un punto interior?</a:t>
            </a:r>
            <a:endParaRPr lang="es-SV" sz="2400" dirty="0"/>
          </a:p>
        </p:txBody>
      </p:sp>
      <p:sp>
        <p:nvSpPr>
          <p:cNvPr id="3" name="2 Marcador de contenido"/>
          <p:cNvSpPr>
            <a:spLocks noGrp="1"/>
          </p:cNvSpPr>
          <p:nvPr>
            <p:ph idx="1"/>
          </p:nvPr>
        </p:nvSpPr>
        <p:spPr/>
        <p:txBody>
          <a:bodyPr>
            <a:normAutofit/>
          </a:bodyPr>
          <a:lstStyle/>
          <a:p>
            <a:pPr>
              <a:buNone/>
            </a:pPr>
            <a:r>
              <a:rPr lang="es-SV" sz="2800" dirty="0" smtClean="0">
                <a:hlinkClick r:id="rId2" action="ppaction://hlinksldjump"/>
              </a:rPr>
              <a:t>A- ELIPSE</a:t>
            </a:r>
            <a:endParaRPr lang="es-SV" sz="2800" dirty="0" smtClean="0"/>
          </a:p>
          <a:p>
            <a:pPr>
              <a:buNone/>
            </a:pPr>
            <a:r>
              <a:rPr lang="es-SV" sz="2800" dirty="0" smtClean="0">
                <a:hlinkClick r:id="rId3" action="ppaction://hlinksldjump"/>
              </a:rPr>
              <a:t>B- PARALELOS</a:t>
            </a:r>
            <a:endParaRPr lang="es-SV" sz="2800" dirty="0" smtClean="0"/>
          </a:p>
          <a:p>
            <a:pPr>
              <a:buNone/>
            </a:pPr>
            <a:r>
              <a:rPr lang="es-SV" sz="2800" dirty="0" smtClean="0">
                <a:hlinkClick r:id="rId4" action="ppaction://hlinksldjump"/>
              </a:rPr>
              <a:t>C- CONJUGADOS</a:t>
            </a:r>
            <a:endParaRPr lang="es-SV" sz="2800" dirty="0" smtClean="0"/>
          </a:p>
          <a:p>
            <a:pPr>
              <a:buNone/>
            </a:pPr>
            <a:r>
              <a:rPr lang="es-SV" sz="2800" dirty="0" smtClean="0">
                <a:hlinkClick r:id="rId5" action="ppaction://hlinksldjump"/>
              </a:rPr>
              <a:t>D- PARÁBOLA </a:t>
            </a:r>
            <a:endParaRPr lang="es-SV" sz="2800" dirty="0"/>
          </a:p>
        </p:txBody>
      </p:sp>
    </p:spTree>
  </p:cSld>
  <p:clrMapOvr>
    <a:masterClrMapping/>
  </p:clrMapOvr>
  <p:transition advClick="0">
    <p:wheel spokes="8"/>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sz="2400" dirty="0" smtClean="0"/>
              <a:t>3-¿Cómo se llama la desigualdad entre términos desconocidos?</a:t>
            </a:r>
            <a:endParaRPr lang="es-SV" sz="2400" dirty="0"/>
          </a:p>
        </p:txBody>
      </p:sp>
      <p:sp>
        <p:nvSpPr>
          <p:cNvPr id="3" name="2 Marcador de contenido"/>
          <p:cNvSpPr>
            <a:spLocks noGrp="1"/>
          </p:cNvSpPr>
          <p:nvPr>
            <p:ph idx="1"/>
          </p:nvPr>
        </p:nvSpPr>
        <p:spPr/>
        <p:txBody>
          <a:bodyPr>
            <a:normAutofit/>
          </a:bodyPr>
          <a:lstStyle/>
          <a:p>
            <a:pPr>
              <a:buNone/>
            </a:pPr>
            <a:r>
              <a:rPr lang="es-SV" sz="2800" dirty="0" smtClean="0">
                <a:hlinkClick r:id="rId2" action="ppaction://hlinksldjump"/>
              </a:rPr>
              <a:t>A- RAÍZ CUADRADA</a:t>
            </a:r>
            <a:endParaRPr lang="es-SV" sz="2800" dirty="0" smtClean="0"/>
          </a:p>
          <a:p>
            <a:pPr>
              <a:buNone/>
            </a:pPr>
            <a:r>
              <a:rPr lang="es-SV" sz="2800" dirty="0" smtClean="0">
                <a:hlinkClick r:id="rId3" action="ppaction://hlinksldjump"/>
              </a:rPr>
              <a:t>B- MONOMIO</a:t>
            </a:r>
            <a:endParaRPr lang="es-SV" sz="2800" dirty="0" smtClean="0"/>
          </a:p>
          <a:p>
            <a:pPr>
              <a:buNone/>
            </a:pPr>
            <a:r>
              <a:rPr lang="es-SV" sz="2800" dirty="0" smtClean="0">
                <a:hlinkClick r:id="rId4" action="ppaction://hlinksldjump"/>
              </a:rPr>
              <a:t>C- INECUACIÓN</a:t>
            </a:r>
            <a:endParaRPr lang="es-SV" sz="2800" dirty="0" smtClean="0"/>
          </a:p>
          <a:p>
            <a:pPr>
              <a:buNone/>
            </a:pPr>
            <a:r>
              <a:rPr lang="es-SV" sz="2800" dirty="0" smtClean="0">
                <a:hlinkClick r:id="rId5" action="ppaction://hlinksldjump"/>
              </a:rPr>
              <a:t>D- INFINITAS</a:t>
            </a:r>
            <a:endParaRPr lang="es-SV" sz="2800" dirty="0"/>
          </a:p>
        </p:txBody>
      </p:sp>
    </p:spTree>
  </p:cSld>
  <p:clrMapOvr>
    <a:masterClrMapping/>
  </p:clrMapOvr>
  <p:transition advClick="0">
    <p:diamond/>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sz="2400" dirty="0" smtClean="0"/>
              <a:t>4-¿Cómo se le denomina a la recta y un plano sin ningún punto común?</a:t>
            </a:r>
            <a:endParaRPr lang="es-SV" sz="2400" dirty="0"/>
          </a:p>
        </p:txBody>
      </p:sp>
      <p:sp>
        <p:nvSpPr>
          <p:cNvPr id="3" name="2 Marcador de contenido"/>
          <p:cNvSpPr>
            <a:spLocks noGrp="1"/>
          </p:cNvSpPr>
          <p:nvPr>
            <p:ph idx="1"/>
          </p:nvPr>
        </p:nvSpPr>
        <p:spPr/>
        <p:txBody>
          <a:bodyPr>
            <a:normAutofit/>
          </a:bodyPr>
          <a:lstStyle/>
          <a:p>
            <a:pPr>
              <a:buNone/>
            </a:pPr>
            <a:r>
              <a:rPr lang="es-SV" sz="2800" dirty="0" smtClean="0">
                <a:hlinkClick r:id="rId2" action="ppaction://hlinksldjump"/>
              </a:rPr>
              <a:t>A- LLANO</a:t>
            </a:r>
            <a:endParaRPr lang="es-SV" sz="2800" dirty="0" smtClean="0"/>
          </a:p>
          <a:p>
            <a:pPr>
              <a:buNone/>
            </a:pPr>
            <a:r>
              <a:rPr lang="es-SV" sz="2800" dirty="0" smtClean="0">
                <a:hlinkClick r:id="rId3" action="ppaction://hlinksldjump"/>
              </a:rPr>
              <a:t>B- PERPENDICULARES</a:t>
            </a:r>
            <a:endParaRPr lang="es-SV" sz="2800" dirty="0" smtClean="0"/>
          </a:p>
          <a:p>
            <a:pPr>
              <a:buNone/>
            </a:pPr>
            <a:r>
              <a:rPr lang="es-SV" sz="2800" dirty="0" smtClean="0">
                <a:hlinkClick r:id="rId4" action="ppaction://hlinksldjump"/>
              </a:rPr>
              <a:t>C-IGUALES</a:t>
            </a:r>
            <a:endParaRPr lang="es-SV" sz="2800" dirty="0" smtClean="0"/>
          </a:p>
          <a:p>
            <a:pPr>
              <a:buNone/>
            </a:pPr>
            <a:r>
              <a:rPr lang="es-SV" sz="2800" dirty="0" smtClean="0">
                <a:hlinkClick r:id="rId5" action="ppaction://hlinksldjump"/>
              </a:rPr>
              <a:t>D- PARALELOS</a:t>
            </a:r>
            <a:endParaRPr lang="es-SV" sz="2800" dirty="0"/>
          </a:p>
        </p:txBody>
      </p:sp>
    </p:spTree>
  </p:cSld>
  <p:clrMapOvr>
    <a:masterClrMapping/>
  </p:clrMapOvr>
  <p:transition advClick="0">
    <p:pull dir="ru"/>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EXCELENTE¡¡¡¡¡¡</a:t>
            </a:r>
            <a:endParaRPr lang="es-SV" dirty="0"/>
          </a:p>
        </p:txBody>
      </p:sp>
      <p:pic>
        <p:nvPicPr>
          <p:cNvPr id="6" name="5 Marcador de contenido" descr="13172924-emoticon-de-aplausos.gif"/>
          <p:cNvPicPr>
            <a:picLocks noGrp="1" noChangeAspect="1"/>
          </p:cNvPicPr>
          <p:nvPr>
            <p:ph idx="1"/>
          </p:nvPr>
        </p:nvPicPr>
        <p:blipFill>
          <a:blip r:embed="rId2"/>
          <a:stretch>
            <a:fillRect/>
          </a:stretch>
        </p:blipFill>
        <p:spPr>
          <a:xfrm>
            <a:off x="1214414" y="1714488"/>
            <a:ext cx="2867684" cy="26432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6 Corazón"/>
          <p:cNvSpPr/>
          <p:nvPr/>
        </p:nvSpPr>
        <p:spPr>
          <a:xfrm>
            <a:off x="7143768" y="5286388"/>
            <a:ext cx="1428760" cy="1285884"/>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3" action="ppaction://hlinksldjump"/>
              </a:rPr>
              <a:t>SIGUIENTE PREGUNTA</a:t>
            </a:r>
            <a:endParaRPr lang="es-SV" sz="1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Lo siento¡¡¡ Respuesta Incorrecta</a:t>
            </a:r>
            <a:endParaRPr lang="es-SV" dirty="0"/>
          </a:p>
        </p:txBody>
      </p:sp>
      <p:pic>
        <p:nvPicPr>
          <p:cNvPr id="4" name="3 Marcador de contenido" descr="Emoticons Tristes 5.jpg"/>
          <p:cNvPicPr>
            <a:picLocks noGrp="1" noChangeAspect="1"/>
          </p:cNvPicPr>
          <p:nvPr>
            <p:ph idx="1"/>
          </p:nvPr>
        </p:nvPicPr>
        <p:blipFill>
          <a:blip r:embed="rId2"/>
          <a:stretch>
            <a:fillRect/>
          </a:stretch>
        </p:blipFill>
        <p:spPr>
          <a:xfrm>
            <a:off x="1357290" y="2214554"/>
            <a:ext cx="3071834" cy="3071834"/>
          </a:xfrm>
          <a:prstGeom prst="ellipse">
            <a:avLst/>
          </a:prstGeom>
          <a:ln>
            <a:noFill/>
          </a:ln>
          <a:effectLst>
            <a:softEdge rad="112500"/>
          </a:effectLst>
        </p:spPr>
      </p:pic>
      <p:sp>
        <p:nvSpPr>
          <p:cNvPr id="5" name="4 Cinta perforada"/>
          <p:cNvSpPr/>
          <p:nvPr/>
        </p:nvSpPr>
        <p:spPr>
          <a:xfrm>
            <a:off x="6643702" y="5429264"/>
            <a:ext cx="1428760" cy="107157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hlinkClick r:id="rId3" action="ppaction://hlinksldjump"/>
              </a:rPr>
              <a:t>INTENTALO DE NUEVO</a:t>
            </a:r>
            <a:endParaRPr lang="es-SV"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Lo siento¡¡¡ Respuesta Incorrecta</a:t>
            </a:r>
            <a:endParaRPr lang="es-SV" dirty="0"/>
          </a:p>
        </p:txBody>
      </p:sp>
      <p:sp>
        <p:nvSpPr>
          <p:cNvPr id="4" name="3 Cinta perforada"/>
          <p:cNvSpPr/>
          <p:nvPr/>
        </p:nvSpPr>
        <p:spPr>
          <a:xfrm>
            <a:off x="7215206" y="5072074"/>
            <a:ext cx="1357322" cy="1214446"/>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hlinkClick r:id="rId2" action="ppaction://hlinksldjump"/>
              </a:rPr>
              <a:t>INTENTALO DE NUEVO</a:t>
            </a:r>
            <a:endParaRPr lang="es-SV" dirty="0"/>
          </a:p>
        </p:txBody>
      </p:sp>
      <p:pic>
        <p:nvPicPr>
          <p:cNvPr id="5" name="3 Marcador de contenido" descr="Emoticons Tristes 5.jpg"/>
          <p:cNvPicPr>
            <a:picLocks noGrp="1" noChangeAspect="1"/>
          </p:cNvPicPr>
          <p:nvPr>
            <p:ph idx="1"/>
          </p:nvPr>
        </p:nvPicPr>
        <p:blipFill>
          <a:blip r:embed="rId3"/>
          <a:stretch>
            <a:fillRect/>
          </a:stretch>
        </p:blipFill>
        <p:spPr>
          <a:xfrm>
            <a:off x="1142976" y="2071678"/>
            <a:ext cx="3157542" cy="3157542"/>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Lo siento¡¡¡ Respuesta Incorrecta</a:t>
            </a:r>
            <a:endParaRPr lang="es-SV" dirty="0"/>
          </a:p>
        </p:txBody>
      </p:sp>
      <p:pic>
        <p:nvPicPr>
          <p:cNvPr id="4" name="3 Marcador de contenido" descr="Emoticons Tristes 5.jpg"/>
          <p:cNvPicPr>
            <a:picLocks noGrp="1" noChangeAspect="1"/>
          </p:cNvPicPr>
          <p:nvPr>
            <p:ph idx="1"/>
          </p:nvPr>
        </p:nvPicPr>
        <p:blipFill>
          <a:blip r:embed="rId2"/>
          <a:stretch>
            <a:fillRect/>
          </a:stretch>
        </p:blipFill>
        <p:spPr>
          <a:xfrm>
            <a:off x="928662" y="2000240"/>
            <a:ext cx="3586170" cy="3586170"/>
          </a:xfrm>
          <a:prstGeom prst="ellipse">
            <a:avLst/>
          </a:prstGeom>
          <a:ln>
            <a:noFill/>
          </a:ln>
          <a:effectLst>
            <a:softEdge rad="112500"/>
          </a:effectLst>
        </p:spPr>
      </p:pic>
      <p:sp>
        <p:nvSpPr>
          <p:cNvPr id="5" name="4 Cinta perforada"/>
          <p:cNvSpPr/>
          <p:nvPr/>
        </p:nvSpPr>
        <p:spPr>
          <a:xfrm>
            <a:off x="6858016" y="5572140"/>
            <a:ext cx="1357322" cy="785818"/>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hlinkClick r:id="rId3" action="ppaction://hlinksldjump"/>
              </a:rPr>
              <a:t>INTENTALO DE NUEVO</a:t>
            </a:r>
            <a:endParaRPr lang="es-SV"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EXCELENTE¡¡¡¡¡¡</a:t>
            </a:r>
            <a:endParaRPr lang="es-SV" dirty="0"/>
          </a:p>
        </p:txBody>
      </p:sp>
      <p:pic>
        <p:nvPicPr>
          <p:cNvPr id="4" name="5 Marcador de contenido" descr="13172924-emoticon-de-aplausos.gif"/>
          <p:cNvPicPr>
            <a:picLocks noGrp="1" noChangeAspect="1"/>
          </p:cNvPicPr>
          <p:nvPr>
            <p:ph idx="1"/>
          </p:nvPr>
        </p:nvPicPr>
        <p:blipFill>
          <a:blip r:embed="rId2"/>
          <a:stretch>
            <a:fillRect/>
          </a:stretch>
        </p:blipFill>
        <p:spPr>
          <a:xfrm>
            <a:off x="1214414" y="1643050"/>
            <a:ext cx="3344638" cy="235745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4 Sol"/>
          <p:cNvSpPr/>
          <p:nvPr/>
        </p:nvSpPr>
        <p:spPr>
          <a:xfrm>
            <a:off x="7000892" y="4572008"/>
            <a:ext cx="1857388" cy="1928826"/>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100" dirty="0" smtClean="0">
                <a:hlinkClick r:id="rId3" action="ppaction://hlinksldjump"/>
              </a:rPr>
              <a:t>SIGUIENTE PREGUNTA</a:t>
            </a:r>
            <a:endParaRPr lang="es-SV" sz="11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sz="2400" dirty="0" smtClean="0"/>
              <a:t>4¿ El sector señalado por la flecha corresponde a la ubicación del paisaje geográfico de llanura llamado: </a:t>
            </a:r>
            <a:br>
              <a:rPr lang="es-SV" sz="2400" dirty="0" smtClean="0"/>
            </a:br>
            <a:r>
              <a:rPr lang="es-SV" sz="2400" dirty="0" smtClean="0"/>
              <a:t/>
            </a:r>
            <a:br>
              <a:rPr lang="es-SV" sz="2400" dirty="0" smtClean="0"/>
            </a:br>
            <a:endParaRPr lang="es-SV" sz="2400" dirty="0"/>
          </a:p>
        </p:txBody>
      </p:sp>
      <p:sp>
        <p:nvSpPr>
          <p:cNvPr id="3" name="2 Marcador de contenido"/>
          <p:cNvSpPr>
            <a:spLocks noGrp="1"/>
          </p:cNvSpPr>
          <p:nvPr>
            <p:ph idx="1"/>
          </p:nvPr>
        </p:nvSpPr>
        <p:spPr>
          <a:xfrm>
            <a:off x="914400" y="1857364"/>
            <a:ext cx="7772400" cy="4498196"/>
          </a:xfrm>
        </p:spPr>
        <p:txBody>
          <a:bodyPr>
            <a:normAutofit/>
          </a:bodyPr>
          <a:lstStyle/>
          <a:p>
            <a:pPr>
              <a:buNone/>
            </a:pPr>
            <a:r>
              <a:rPr lang="es-SV" dirty="0" smtClean="0">
                <a:hlinkClick r:id="rId2" action="ppaction://hlinksldjump"/>
              </a:rPr>
              <a:t>A Congo.</a:t>
            </a:r>
            <a:endParaRPr lang="es-SV" dirty="0" smtClean="0"/>
          </a:p>
          <a:p>
            <a:pPr>
              <a:buNone/>
            </a:pPr>
            <a:r>
              <a:rPr lang="es-SV" dirty="0" smtClean="0">
                <a:hlinkClick r:id="rId3" action="ppaction://hlinksldjump"/>
              </a:rPr>
              <a:t>B. Ganges.</a:t>
            </a:r>
            <a:endParaRPr lang="es-SV" dirty="0" smtClean="0"/>
          </a:p>
          <a:p>
            <a:pPr>
              <a:buNone/>
            </a:pPr>
            <a:r>
              <a:rPr lang="es-SV" dirty="0" smtClean="0">
                <a:hlinkClick r:id="rId4" action="ppaction://hlinksldjump"/>
              </a:rPr>
              <a:t>C. Amazonas.</a:t>
            </a:r>
            <a:endParaRPr lang="es-SV" dirty="0" smtClean="0"/>
          </a:p>
          <a:p>
            <a:pPr>
              <a:buNone/>
            </a:pPr>
            <a:r>
              <a:rPr lang="es-SV" dirty="0" smtClean="0">
                <a:hlinkClick r:id="rId5" action="ppaction://hlinksldjump"/>
              </a:rPr>
              <a:t>D. De la Plata.</a:t>
            </a:r>
            <a:endParaRPr lang="es-SV" dirty="0" smtClean="0"/>
          </a:p>
          <a:p>
            <a:pPr>
              <a:buNone/>
            </a:pPr>
            <a:r>
              <a:rPr lang="es-SV" dirty="0" smtClean="0"/>
              <a:t/>
            </a:r>
            <a:br>
              <a:rPr lang="es-SV" dirty="0" smtClean="0"/>
            </a:br>
            <a:r>
              <a:rPr lang="es-SV" dirty="0" smtClean="0"/>
              <a:t/>
            </a:r>
            <a:br>
              <a:rPr lang="es-SV" dirty="0" smtClean="0"/>
            </a:br>
            <a:endParaRPr lang="es-SV" dirty="0"/>
          </a:p>
        </p:txBody>
      </p:sp>
      <p:pic>
        <p:nvPicPr>
          <p:cNvPr id="4" name="3 Imagen" descr="image012.png"/>
          <p:cNvPicPr>
            <a:picLocks noChangeAspect="1"/>
          </p:cNvPicPr>
          <p:nvPr/>
        </p:nvPicPr>
        <p:blipFill>
          <a:blip r:embed="rId6"/>
          <a:stretch>
            <a:fillRect/>
          </a:stretch>
        </p:blipFill>
        <p:spPr>
          <a:xfrm>
            <a:off x="5143504" y="1500174"/>
            <a:ext cx="3067050" cy="4276725"/>
          </a:xfrm>
          <a:prstGeom prst="rect">
            <a:avLst/>
          </a:prstGeom>
        </p:spPr>
      </p:pic>
    </p:spTree>
  </p:cSld>
  <p:clrMapOvr>
    <a:masterClrMapping/>
  </p:clrMapOvr>
  <p:transition advClick="0">
    <p:strips/>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Lo siento¡¡¡ Respuesta Incorrecta</a:t>
            </a:r>
            <a:endParaRPr lang="es-SV" dirty="0"/>
          </a:p>
        </p:txBody>
      </p:sp>
      <p:pic>
        <p:nvPicPr>
          <p:cNvPr id="4" name="3 Marcador de contenido" descr="Emoticons Tristes 5.jpg"/>
          <p:cNvPicPr>
            <a:picLocks noGrp="1" noChangeAspect="1"/>
          </p:cNvPicPr>
          <p:nvPr>
            <p:ph idx="1"/>
          </p:nvPr>
        </p:nvPicPr>
        <p:blipFill>
          <a:blip r:embed="rId2"/>
          <a:stretch>
            <a:fillRect/>
          </a:stretch>
        </p:blipFill>
        <p:spPr>
          <a:xfrm>
            <a:off x="714348" y="1785926"/>
            <a:ext cx="4073542" cy="4073542"/>
          </a:xfrm>
          <a:prstGeom prst="ellipse">
            <a:avLst/>
          </a:prstGeom>
          <a:ln>
            <a:noFill/>
          </a:ln>
          <a:effectLst>
            <a:softEdge rad="112500"/>
          </a:effectLst>
        </p:spPr>
      </p:pic>
      <p:sp>
        <p:nvSpPr>
          <p:cNvPr id="5" name="4 Flecha izquierda"/>
          <p:cNvSpPr/>
          <p:nvPr/>
        </p:nvSpPr>
        <p:spPr>
          <a:xfrm>
            <a:off x="7286644" y="5572140"/>
            <a:ext cx="1500198" cy="8572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400" dirty="0" smtClean="0">
                <a:hlinkClick r:id="rId3" action="ppaction://hlinksldjump"/>
              </a:rPr>
              <a:t>INTENTALO DE NUEVO</a:t>
            </a:r>
            <a:endParaRPr lang="es-SV" sz="1400"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Lo siento¡¡¡ Respuesta Incorrecta</a:t>
            </a:r>
            <a:endParaRPr lang="es-SV" dirty="0"/>
          </a:p>
        </p:txBody>
      </p:sp>
      <p:pic>
        <p:nvPicPr>
          <p:cNvPr id="4" name="3 Marcador de contenido" descr="Emoticons Tristes 5.jpg"/>
          <p:cNvPicPr>
            <a:picLocks noGrp="1" noChangeAspect="1"/>
          </p:cNvPicPr>
          <p:nvPr>
            <p:ph idx="1"/>
          </p:nvPr>
        </p:nvPicPr>
        <p:blipFill>
          <a:blip r:embed="rId2"/>
          <a:stretch>
            <a:fillRect/>
          </a:stretch>
        </p:blipFill>
        <p:spPr>
          <a:xfrm>
            <a:off x="785786" y="1857364"/>
            <a:ext cx="4071966" cy="4071966"/>
          </a:xfrm>
          <a:prstGeom prst="ellipse">
            <a:avLst/>
          </a:prstGeom>
          <a:ln>
            <a:noFill/>
          </a:ln>
          <a:effectLst>
            <a:softEdge rad="112500"/>
          </a:effectLst>
        </p:spPr>
      </p:pic>
      <p:sp>
        <p:nvSpPr>
          <p:cNvPr id="5" name="4 Flecha izquierda"/>
          <p:cNvSpPr/>
          <p:nvPr/>
        </p:nvSpPr>
        <p:spPr>
          <a:xfrm>
            <a:off x="7286644" y="5500702"/>
            <a:ext cx="1571636" cy="7858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400" dirty="0" smtClean="0">
                <a:hlinkClick r:id="rId3" action="ppaction://hlinksldjump"/>
              </a:rPr>
              <a:t>INTENTALO DE NUEVO</a:t>
            </a:r>
            <a:endParaRPr lang="es-SV" sz="1400"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Lo siento¡¡¡ Respuesta Incorrecta</a:t>
            </a:r>
            <a:endParaRPr lang="es-SV" dirty="0"/>
          </a:p>
        </p:txBody>
      </p:sp>
      <p:pic>
        <p:nvPicPr>
          <p:cNvPr id="4" name="3 Marcador de contenido" descr="Emoticons Tristes 5.jpg"/>
          <p:cNvPicPr>
            <a:picLocks noGrp="1" noChangeAspect="1"/>
          </p:cNvPicPr>
          <p:nvPr>
            <p:ph idx="1"/>
          </p:nvPr>
        </p:nvPicPr>
        <p:blipFill>
          <a:blip r:embed="rId2"/>
          <a:stretch>
            <a:fillRect/>
          </a:stretch>
        </p:blipFill>
        <p:spPr>
          <a:xfrm>
            <a:off x="928662" y="1785926"/>
            <a:ext cx="3787790" cy="3787790"/>
          </a:xfrm>
          <a:prstGeom prst="ellipse">
            <a:avLst/>
          </a:prstGeom>
          <a:ln>
            <a:noFill/>
          </a:ln>
          <a:effectLst>
            <a:softEdge rad="112500"/>
          </a:effectLst>
        </p:spPr>
      </p:pic>
      <p:sp>
        <p:nvSpPr>
          <p:cNvPr id="5" name="4 Flecha izquierda"/>
          <p:cNvSpPr/>
          <p:nvPr/>
        </p:nvSpPr>
        <p:spPr>
          <a:xfrm>
            <a:off x="7286644" y="5429264"/>
            <a:ext cx="1571636" cy="92869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400" dirty="0" smtClean="0">
                <a:hlinkClick r:id="rId3" action="ppaction://hlinksldjump"/>
              </a:rPr>
              <a:t>INTENTALO DE NUEVO</a:t>
            </a:r>
            <a:endParaRPr lang="es-SV" sz="1400"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EXCELENTE¡¡¡¡¡¡</a:t>
            </a:r>
            <a:endParaRPr lang="es-SV" dirty="0"/>
          </a:p>
        </p:txBody>
      </p:sp>
      <p:pic>
        <p:nvPicPr>
          <p:cNvPr id="4" name="5 Marcador de contenido" descr="13172924-emoticon-de-aplausos.gif"/>
          <p:cNvPicPr>
            <a:picLocks noGrp="1" noChangeAspect="1"/>
          </p:cNvPicPr>
          <p:nvPr>
            <p:ph idx="1"/>
          </p:nvPr>
        </p:nvPicPr>
        <p:blipFill>
          <a:blip r:embed="rId2"/>
          <a:stretch>
            <a:fillRect/>
          </a:stretch>
        </p:blipFill>
        <p:spPr>
          <a:xfrm>
            <a:off x="857224" y="1500174"/>
            <a:ext cx="3750049" cy="26432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4 Lágrima"/>
          <p:cNvSpPr/>
          <p:nvPr/>
        </p:nvSpPr>
        <p:spPr>
          <a:xfrm>
            <a:off x="7143768" y="5429264"/>
            <a:ext cx="1428760" cy="1000132"/>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400" dirty="0" smtClean="0">
                <a:hlinkClick r:id="rId3" action="ppaction://hlinksldjump"/>
              </a:rPr>
              <a:t>SIGUIENTE PREGUNTA</a:t>
            </a:r>
            <a:endParaRPr lang="es-SV" sz="1400"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Lo siento¡¡¡ Respuesta Incorrecta</a:t>
            </a:r>
            <a:endParaRPr lang="es-SV" dirty="0"/>
          </a:p>
        </p:txBody>
      </p:sp>
      <p:pic>
        <p:nvPicPr>
          <p:cNvPr id="4" name="3 Marcador de contenido" descr="Emoticons Tristes 5.jpg"/>
          <p:cNvPicPr>
            <a:picLocks noGrp="1" noChangeAspect="1"/>
          </p:cNvPicPr>
          <p:nvPr>
            <p:ph idx="1"/>
          </p:nvPr>
        </p:nvPicPr>
        <p:blipFill>
          <a:blip r:embed="rId2"/>
          <a:stretch>
            <a:fillRect/>
          </a:stretch>
        </p:blipFill>
        <p:spPr>
          <a:xfrm>
            <a:off x="928662" y="1857364"/>
            <a:ext cx="3787790" cy="3787790"/>
          </a:xfrm>
          <a:prstGeom prst="ellipse">
            <a:avLst/>
          </a:prstGeom>
          <a:ln>
            <a:noFill/>
          </a:ln>
          <a:effectLst>
            <a:softEdge rad="112500"/>
          </a:effectLst>
        </p:spPr>
      </p:pic>
      <p:sp>
        <p:nvSpPr>
          <p:cNvPr id="5" name="4 Pentágono regular"/>
          <p:cNvSpPr/>
          <p:nvPr/>
        </p:nvSpPr>
        <p:spPr>
          <a:xfrm>
            <a:off x="7000892" y="5286388"/>
            <a:ext cx="1428760" cy="1000132"/>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400" dirty="0" smtClean="0">
                <a:hlinkClick r:id="rId3" action="ppaction://hlinksldjump"/>
              </a:rPr>
              <a:t>INTENTALO DE NUEVO</a:t>
            </a:r>
            <a:endParaRPr lang="es-SV" sz="1400"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Lo siento¡¡¡ Respuesta Incorrecta</a:t>
            </a:r>
            <a:endParaRPr lang="es-SV" dirty="0"/>
          </a:p>
        </p:txBody>
      </p:sp>
      <p:pic>
        <p:nvPicPr>
          <p:cNvPr id="4" name="3 Marcador de contenido" descr="Emoticons Tristes 5.jpg"/>
          <p:cNvPicPr>
            <a:picLocks noGrp="1" noChangeAspect="1"/>
          </p:cNvPicPr>
          <p:nvPr>
            <p:ph idx="1"/>
          </p:nvPr>
        </p:nvPicPr>
        <p:blipFill>
          <a:blip r:embed="rId2"/>
          <a:stretch>
            <a:fillRect/>
          </a:stretch>
        </p:blipFill>
        <p:spPr>
          <a:xfrm>
            <a:off x="1000100" y="1928802"/>
            <a:ext cx="3930666" cy="3930666"/>
          </a:xfrm>
          <a:prstGeom prst="ellipse">
            <a:avLst/>
          </a:prstGeom>
          <a:ln>
            <a:noFill/>
          </a:ln>
          <a:effectLst>
            <a:softEdge rad="112500"/>
          </a:effectLst>
        </p:spPr>
      </p:pic>
      <p:sp>
        <p:nvSpPr>
          <p:cNvPr id="5" name="4 Pantalla"/>
          <p:cNvSpPr/>
          <p:nvPr/>
        </p:nvSpPr>
        <p:spPr>
          <a:xfrm>
            <a:off x="7358082" y="5357826"/>
            <a:ext cx="1214446" cy="1000132"/>
          </a:xfrm>
          <a:prstGeom prst="flowChartDisp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400" dirty="0" smtClean="0">
                <a:hlinkClick r:id="rId3" action="ppaction://hlinksldjump"/>
              </a:rPr>
              <a:t>INTENTALO DE NUEVO</a:t>
            </a:r>
            <a:endParaRPr lang="es-SV" sz="1400"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Lo siento¡¡¡ Respuesta Incorrecta</a:t>
            </a:r>
            <a:endParaRPr lang="es-SV" dirty="0"/>
          </a:p>
        </p:txBody>
      </p:sp>
      <p:pic>
        <p:nvPicPr>
          <p:cNvPr id="4" name="3 Marcador de contenido" descr="Emoticons Tristes 5.jpg"/>
          <p:cNvPicPr>
            <a:picLocks noGrp="1" noChangeAspect="1"/>
          </p:cNvPicPr>
          <p:nvPr>
            <p:ph idx="1"/>
          </p:nvPr>
        </p:nvPicPr>
        <p:blipFill>
          <a:blip r:embed="rId2"/>
          <a:stretch>
            <a:fillRect/>
          </a:stretch>
        </p:blipFill>
        <p:spPr>
          <a:xfrm>
            <a:off x="1071538" y="1928802"/>
            <a:ext cx="3716352" cy="3716352"/>
          </a:xfrm>
          <a:prstGeom prst="ellipse">
            <a:avLst/>
          </a:prstGeom>
          <a:ln>
            <a:noFill/>
          </a:ln>
          <a:effectLst>
            <a:softEdge rad="112500"/>
          </a:effectLst>
        </p:spPr>
      </p:pic>
      <p:sp>
        <p:nvSpPr>
          <p:cNvPr id="5" name="4 Pentágono regular"/>
          <p:cNvSpPr/>
          <p:nvPr/>
        </p:nvSpPr>
        <p:spPr>
          <a:xfrm>
            <a:off x="7286644" y="5429264"/>
            <a:ext cx="1285884" cy="1000132"/>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400" dirty="0" smtClean="0">
                <a:hlinkClick r:id="rId3" action="ppaction://hlinksldjump"/>
              </a:rPr>
              <a:t>INTENTALO DE NUEVO</a:t>
            </a:r>
            <a:endParaRPr lang="es-SV" sz="1400"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EXCELENTE¡¡¡¡¡¡</a:t>
            </a:r>
            <a:endParaRPr lang="es-SV" dirty="0"/>
          </a:p>
        </p:txBody>
      </p:sp>
      <p:pic>
        <p:nvPicPr>
          <p:cNvPr id="4" name="5 Marcador de contenido" descr="13172924-emoticon-de-aplausos.gif"/>
          <p:cNvPicPr>
            <a:picLocks noGrp="1" noChangeAspect="1"/>
          </p:cNvPicPr>
          <p:nvPr>
            <p:ph idx="1"/>
          </p:nvPr>
        </p:nvPicPr>
        <p:blipFill>
          <a:blip r:embed="rId2"/>
          <a:stretch>
            <a:fillRect/>
          </a:stretch>
        </p:blipFill>
        <p:spPr>
          <a:xfrm>
            <a:off x="1357290" y="1857364"/>
            <a:ext cx="3648696" cy="25717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4 Cinta curvada hacia arriba"/>
          <p:cNvSpPr/>
          <p:nvPr/>
        </p:nvSpPr>
        <p:spPr>
          <a:xfrm>
            <a:off x="6429388" y="5214950"/>
            <a:ext cx="2286016" cy="857256"/>
          </a:xfrm>
          <a:prstGeom prst="ellipse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hlinkClick r:id="rId3" action="ppaction://hlinksldjump"/>
              </a:rPr>
              <a:t>MENU</a:t>
            </a:r>
            <a:endParaRPr lang="es-SV"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Lo siento¡¡¡ Respuesta Incorrecta</a:t>
            </a:r>
            <a:endParaRPr lang="es-SV" dirty="0"/>
          </a:p>
        </p:txBody>
      </p:sp>
      <p:pic>
        <p:nvPicPr>
          <p:cNvPr id="4" name="3 Marcador de contenido" descr="Emoticons Tristes 5.jpg"/>
          <p:cNvPicPr>
            <a:picLocks noGrp="1" noChangeAspect="1"/>
          </p:cNvPicPr>
          <p:nvPr>
            <p:ph idx="1"/>
          </p:nvPr>
        </p:nvPicPr>
        <p:blipFill>
          <a:blip r:embed="rId2"/>
          <a:stretch>
            <a:fillRect/>
          </a:stretch>
        </p:blipFill>
        <p:spPr>
          <a:xfrm>
            <a:off x="1142976" y="1928802"/>
            <a:ext cx="3843350" cy="3843350"/>
          </a:xfrm>
          <a:prstGeom prst="ellipse">
            <a:avLst/>
          </a:prstGeom>
          <a:ln>
            <a:noFill/>
          </a:ln>
          <a:effectLst>
            <a:softEdge rad="112500"/>
          </a:effectLst>
        </p:spPr>
      </p:pic>
      <p:sp>
        <p:nvSpPr>
          <p:cNvPr id="5" name="4 Elipse"/>
          <p:cNvSpPr/>
          <p:nvPr/>
        </p:nvSpPr>
        <p:spPr>
          <a:xfrm>
            <a:off x="7215206" y="5429264"/>
            <a:ext cx="1500198" cy="7858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400" dirty="0" smtClean="0">
                <a:hlinkClick r:id="rId3" action="ppaction://hlinksldjump"/>
              </a:rPr>
              <a:t>INTENTALO DE NUEVO</a:t>
            </a:r>
            <a:endParaRPr lang="es-SV" sz="1400"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Lo siento¡¡¡ Respuesta Incorrecta</a:t>
            </a:r>
            <a:endParaRPr lang="es-SV" dirty="0"/>
          </a:p>
        </p:txBody>
      </p:sp>
      <p:pic>
        <p:nvPicPr>
          <p:cNvPr id="4" name="3 Marcador de contenido" descr="Emoticons Tristes 5.jpg"/>
          <p:cNvPicPr>
            <a:picLocks noGrp="1" noChangeAspect="1"/>
          </p:cNvPicPr>
          <p:nvPr>
            <p:ph idx="1"/>
          </p:nvPr>
        </p:nvPicPr>
        <p:blipFill>
          <a:blip r:embed="rId2"/>
          <a:stretch>
            <a:fillRect/>
          </a:stretch>
        </p:blipFill>
        <p:spPr>
          <a:xfrm>
            <a:off x="1000100" y="1928802"/>
            <a:ext cx="3787790" cy="3787790"/>
          </a:xfrm>
          <a:prstGeom prst="ellipse">
            <a:avLst/>
          </a:prstGeom>
          <a:ln>
            <a:noFill/>
          </a:ln>
          <a:effectLst>
            <a:softEdge rad="112500"/>
          </a:effectLst>
        </p:spPr>
      </p:pic>
      <p:sp>
        <p:nvSpPr>
          <p:cNvPr id="5" name="4 Elipse"/>
          <p:cNvSpPr/>
          <p:nvPr/>
        </p:nvSpPr>
        <p:spPr>
          <a:xfrm>
            <a:off x="7143768" y="5429264"/>
            <a:ext cx="1500198" cy="857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400" dirty="0" smtClean="0">
                <a:hlinkClick r:id="rId3" action="ppaction://hlinksldjump"/>
              </a:rPr>
              <a:t>INTENTALO DE NUEVO</a:t>
            </a:r>
            <a:endParaRPr lang="es-SV"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2064"/>
            <a:ext cx="7772400" cy="1416738"/>
          </a:xfrm>
        </p:spPr>
        <p:txBody>
          <a:bodyPr/>
          <a:lstStyle/>
          <a:p>
            <a:r>
              <a:rPr lang="es-SV" dirty="0" smtClean="0"/>
              <a:t>Excelente¡¡¡¡¡</a:t>
            </a:r>
            <a:endParaRPr lang="es-SV" dirty="0"/>
          </a:p>
        </p:txBody>
      </p:sp>
      <p:pic>
        <p:nvPicPr>
          <p:cNvPr id="4" name="3 Marcador de contenido" descr="siiiiii.png"/>
          <p:cNvPicPr>
            <a:picLocks noGrp="1" noChangeAspect="1"/>
          </p:cNvPicPr>
          <p:nvPr>
            <p:ph idx="1"/>
          </p:nvPr>
        </p:nvPicPr>
        <p:blipFill>
          <a:blip r:embed="rId2"/>
          <a:stretch>
            <a:fillRect/>
          </a:stretch>
        </p:blipFill>
        <p:spPr>
          <a:xfrm>
            <a:off x="1000100" y="1857364"/>
            <a:ext cx="3767906" cy="2928958"/>
          </a:xfrm>
        </p:spPr>
      </p:pic>
      <p:sp>
        <p:nvSpPr>
          <p:cNvPr id="5" name="4 Flecha derecha"/>
          <p:cNvSpPr/>
          <p:nvPr/>
        </p:nvSpPr>
        <p:spPr>
          <a:xfrm>
            <a:off x="6429388" y="5214950"/>
            <a:ext cx="1643074" cy="10001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hlinkClick r:id="rId3" action="ppaction://hlinksldjump"/>
              </a:rPr>
              <a:t>Siguiente pregunta</a:t>
            </a:r>
            <a:endParaRPr lang="es-SV" dirty="0"/>
          </a:p>
        </p:txBody>
      </p:sp>
    </p:spTree>
  </p:cSld>
  <p:clrMapOvr>
    <a:masterClrMapping/>
  </p:clrMapOvr>
  <p:transition advClick="0"/>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Lo siento¡¡¡ Respuesta Incorrecta</a:t>
            </a:r>
            <a:endParaRPr lang="es-SV" dirty="0"/>
          </a:p>
        </p:txBody>
      </p:sp>
      <p:pic>
        <p:nvPicPr>
          <p:cNvPr id="4" name="3 Marcador de contenido" descr="Emoticons Tristes 5.jpg"/>
          <p:cNvPicPr>
            <a:picLocks noGrp="1" noChangeAspect="1"/>
          </p:cNvPicPr>
          <p:nvPr>
            <p:ph idx="1"/>
          </p:nvPr>
        </p:nvPicPr>
        <p:blipFill>
          <a:blip r:embed="rId2"/>
          <a:stretch>
            <a:fillRect/>
          </a:stretch>
        </p:blipFill>
        <p:spPr>
          <a:xfrm>
            <a:off x="785786" y="1928802"/>
            <a:ext cx="4057664" cy="4057664"/>
          </a:xfrm>
          <a:prstGeom prst="ellipse">
            <a:avLst/>
          </a:prstGeom>
          <a:ln>
            <a:noFill/>
          </a:ln>
          <a:effectLst>
            <a:softEdge rad="112500"/>
          </a:effectLst>
        </p:spPr>
      </p:pic>
      <p:sp>
        <p:nvSpPr>
          <p:cNvPr id="5" name="4 Elipse"/>
          <p:cNvSpPr/>
          <p:nvPr/>
        </p:nvSpPr>
        <p:spPr>
          <a:xfrm>
            <a:off x="7286644" y="5500702"/>
            <a:ext cx="1571636" cy="7858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400" dirty="0" smtClean="0">
                <a:hlinkClick r:id="rId3" action="ppaction://hlinksldjump"/>
              </a:rPr>
              <a:t>INTENTALO DE NUEVO</a:t>
            </a:r>
            <a:endParaRPr lang="es-SV" sz="1400"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SV"/>
          </a:p>
        </p:txBody>
      </p:sp>
      <p:pic>
        <p:nvPicPr>
          <p:cNvPr id="4" name="3 Marcador de contenido" descr="images.jpg"/>
          <p:cNvPicPr>
            <a:picLocks noGrp="1" noChangeAspect="1"/>
          </p:cNvPicPr>
          <p:nvPr>
            <p:ph idx="1"/>
          </p:nvPr>
        </p:nvPicPr>
        <p:blipFill>
          <a:blip r:embed="rId2"/>
          <a:stretch>
            <a:fillRect/>
          </a:stretch>
        </p:blipFill>
        <p:spPr>
          <a:xfrm>
            <a:off x="497130" y="285727"/>
            <a:ext cx="8432588" cy="62607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4 Imagen" descr="images (1).jpg"/>
          <p:cNvPicPr>
            <a:picLocks noChangeAspect="1"/>
          </p:cNvPicPr>
          <p:nvPr/>
        </p:nvPicPr>
        <p:blipFill>
          <a:blip r:embed="rId3"/>
          <a:stretch>
            <a:fillRect/>
          </a:stretch>
        </p:blipFill>
        <p:spPr>
          <a:xfrm>
            <a:off x="500034" y="4357694"/>
            <a:ext cx="2143125" cy="2143125"/>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14400" y="764704"/>
            <a:ext cx="7772400" cy="5590856"/>
          </a:xfrm>
        </p:spPr>
        <p:txBody>
          <a:bodyPr/>
          <a:lstStyle/>
          <a:p>
            <a:pPr marL="68580" indent="0" algn="ctr">
              <a:buNone/>
            </a:pPr>
            <a:endParaRPr lang="es-ES" dirty="0">
              <a:solidFill>
                <a:schemeClr val="accent6">
                  <a:lumMod val="60000"/>
                  <a:lumOff val="40000"/>
                </a:schemeClr>
              </a:solidFill>
            </a:endParaRPr>
          </a:p>
        </p:txBody>
      </p:sp>
      <p:sp>
        <p:nvSpPr>
          <p:cNvPr id="4" name="Pentágono 3"/>
          <p:cNvSpPr/>
          <p:nvPr/>
        </p:nvSpPr>
        <p:spPr>
          <a:xfrm>
            <a:off x="1187624" y="1052736"/>
            <a:ext cx="2664296" cy="1440160"/>
          </a:xfrm>
          <a:prstGeom prst="homePlat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dirty="0" smtClean="0">
                <a:ln w="0"/>
                <a:solidFill>
                  <a:schemeClr val="tx1"/>
                </a:solidFill>
                <a:effectLst>
                  <a:outerShdw blurRad="38100" dist="19050" dir="2700000" algn="tl" rotWithShape="0">
                    <a:schemeClr val="dk1">
                      <a:alpha val="40000"/>
                    </a:schemeClr>
                  </a:outerShdw>
                </a:effectLst>
                <a:hlinkClick r:id="rId2" action="ppaction://hlinksldjump"/>
              </a:rPr>
              <a:t>ESTUDIOS SOCIALES</a:t>
            </a:r>
            <a:endParaRPr lang="es-ES"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Pentágono 4"/>
          <p:cNvSpPr/>
          <p:nvPr/>
        </p:nvSpPr>
        <p:spPr>
          <a:xfrm>
            <a:off x="4932040" y="1052736"/>
            <a:ext cx="2880320" cy="144016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smtClean="0">
                <a:hlinkClick r:id="rId3" action="ppaction://hlinksldjump"/>
              </a:rPr>
              <a:t>ESTUDIOS NATURALES</a:t>
            </a:r>
            <a:endParaRPr lang="es-ES" dirty="0"/>
          </a:p>
        </p:txBody>
      </p:sp>
      <p:sp>
        <p:nvSpPr>
          <p:cNvPr id="6" name="Pentágono 5"/>
          <p:cNvSpPr/>
          <p:nvPr/>
        </p:nvSpPr>
        <p:spPr>
          <a:xfrm>
            <a:off x="1331640" y="4293096"/>
            <a:ext cx="2736304" cy="1512168"/>
          </a:xfrm>
          <a:prstGeom prst="homePlat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S" dirty="0" smtClean="0">
                <a:hlinkClick r:id="rId4" action="ppaction://hlinksldjump"/>
              </a:rPr>
              <a:t>LENGUAJE</a:t>
            </a:r>
            <a:endParaRPr lang="es-ES" dirty="0"/>
          </a:p>
        </p:txBody>
      </p:sp>
      <p:sp>
        <p:nvSpPr>
          <p:cNvPr id="7" name="Pentágono 6"/>
          <p:cNvSpPr/>
          <p:nvPr/>
        </p:nvSpPr>
        <p:spPr>
          <a:xfrm>
            <a:off x="4932040" y="4365104"/>
            <a:ext cx="2880320" cy="1368152"/>
          </a:xfrm>
          <a:prstGeom prst="homePlat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s-ES" dirty="0" smtClean="0">
                <a:hlinkClick r:id="rId5" action="ppaction://hlinksldjump"/>
              </a:rPr>
              <a:t>MATEMATICA</a:t>
            </a:r>
            <a:endParaRPr lang="es-ES" dirty="0"/>
          </a:p>
        </p:txBody>
      </p:sp>
      <p:sp>
        <p:nvSpPr>
          <p:cNvPr id="2" name="Rectángulo 1"/>
          <p:cNvSpPr/>
          <p:nvPr/>
        </p:nvSpPr>
        <p:spPr>
          <a:xfrm>
            <a:off x="3752890" y="395372"/>
            <a:ext cx="1520288" cy="646331"/>
          </a:xfrm>
          <a:prstGeom prst="rect">
            <a:avLst/>
          </a:prstGeom>
        </p:spPr>
        <p:txBody>
          <a:bodyPr wrap="none">
            <a:spAutoFit/>
          </a:bodyPr>
          <a:lstStyle/>
          <a:p>
            <a:pPr marL="68580" indent="0" algn="ctr">
              <a:buNone/>
            </a:pPr>
            <a:r>
              <a:rPr lang="es-ES" sz="3600" dirty="0">
                <a:solidFill>
                  <a:schemeClr val="accent6">
                    <a:lumMod val="60000"/>
                    <a:lumOff val="40000"/>
                  </a:schemeClr>
                </a:solidFill>
              </a:rPr>
              <a:t>MENU</a:t>
            </a:r>
          </a:p>
        </p:txBody>
      </p:sp>
    </p:spTree>
    <p:extLst>
      <p:ext uri="{BB962C8B-B14F-4D97-AF65-F5344CB8AC3E}">
        <p14:creationId xmlns:p14="http://schemas.microsoft.com/office/powerpoint/2010/main" val="4250561685"/>
      </p:ext>
    </p:extLst>
  </p:cSld>
  <p:clrMapOvr>
    <a:masterClrMapping/>
  </p:clrMapOvr>
  <p:transition spd="slow" advClick="0">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l9.picdn.net/shutterstock/videos/5371910/thumb/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616" y="1357298"/>
            <a:ext cx="7966350" cy="41194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439061255"/>
      </p:ext>
    </p:extLst>
  </p:cSld>
  <p:clrMapOvr>
    <a:masterClrMapping/>
  </p:clrMapOvr>
  <p:transition spd="slow" advClick="0" advTm="0">
    <p:wip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p:cNvPicPr>
            <a:picLocks noGrp="1" noChangeAspect="1"/>
          </p:cNvPicPr>
          <p:nvPr>
            <p:ph idx="1"/>
          </p:nvPr>
        </p:nvPicPr>
        <p:blipFill>
          <a:blip r:embed="rId2"/>
          <a:stretch>
            <a:fillRect/>
          </a:stretch>
        </p:blipFill>
        <p:spPr>
          <a:xfrm>
            <a:off x="803475" y="1214422"/>
            <a:ext cx="7781640" cy="4357718"/>
          </a:xfrm>
          <a:prstGeom prst="rect">
            <a:avLst/>
          </a:prstGeom>
          <a:ln>
            <a:noFill/>
          </a:ln>
          <a:effectLst>
            <a:softEdge rad="112500"/>
          </a:effectLst>
        </p:spPr>
      </p:pic>
    </p:spTree>
    <p:extLst>
      <p:ext uri="{BB962C8B-B14F-4D97-AF65-F5344CB8AC3E}">
        <p14:creationId xmlns:p14="http://schemas.microsoft.com/office/powerpoint/2010/main" val="1596593457"/>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cdn.pcwallart.com/images/indian-flag-animated-wallpaper-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5579" y="928671"/>
            <a:ext cx="8163171" cy="45005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526830886"/>
      </p:ext>
    </p:extLst>
  </p:cSld>
  <p:clrMapOvr>
    <a:masterClrMapping/>
  </p:clrMapOvr>
  <p:transition spd="slow" advClick="0" advTm="0">
    <p:push dir="u"/>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1- Cuales son los países de las banderas anteriores:</a:t>
            </a:r>
            <a:endParaRPr lang="es-ES" dirty="0"/>
          </a:p>
        </p:txBody>
      </p:sp>
      <p:sp>
        <p:nvSpPr>
          <p:cNvPr id="3" name="Marcador de contenido 2"/>
          <p:cNvSpPr>
            <a:spLocks noGrp="1"/>
          </p:cNvSpPr>
          <p:nvPr>
            <p:ph idx="1"/>
          </p:nvPr>
        </p:nvSpPr>
        <p:spPr/>
        <p:txBody>
          <a:bodyPr/>
          <a:lstStyle/>
          <a:p>
            <a:pPr marL="68580" indent="0">
              <a:buNone/>
            </a:pPr>
            <a:r>
              <a:rPr lang="es-ES" dirty="0" smtClean="0">
                <a:hlinkClick r:id="rId2" action="ppaction://hlinksldjump"/>
              </a:rPr>
              <a:t>Honduras, USA, Panamá </a:t>
            </a:r>
            <a:endParaRPr lang="es-ES" dirty="0" smtClean="0"/>
          </a:p>
          <a:p>
            <a:pPr marL="68580" indent="0">
              <a:buNone/>
            </a:pPr>
            <a:r>
              <a:rPr lang="es-ES" dirty="0" smtClean="0">
                <a:hlinkClick r:id="rId3" action="ppaction://hlinksldjump"/>
              </a:rPr>
              <a:t>El Salvador, India, China</a:t>
            </a:r>
            <a:endParaRPr lang="es-ES" dirty="0" smtClean="0"/>
          </a:p>
          <a:p>
            <a:pPr marL="68580" indent="0">
              <a:buNone/>
            </a:pPr>
            <a:r>
              <a:rPr lang="es-ES" dirty="0" smtClean="0">
                <a:hlinkClick r:id="rId4" action="ppaction://hlinksldjump"/>
              </a:rPr>
              <a:t>El salvador, Nicaragua, India</a:t>
            </a:r>
            <a:endParaRPr lang="es-ES" dirty="0"/>
          </a:p>
        </p:txBody>
      </p:sp>
    </p:spTree>
    <p:extLst>
      <p:ext uri="{BB962C8B-B14F-4D97-AF65-F5344CB8AC3E}">
        <p14:creationId xmlns:p14="http://schemas.microsoft.com/office/powerpoint/2010/main" val="1662756077"/>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chemeClr val="accent1"/>
                </a:solidFill>
              </a:rPr>
              <a:t>Excelente!!!!!</a:t>
            </a:r>
            <a:endParaRPr lang="es-ES" dirty="0">
              <a:solidFill>
                <a:schemeClr val="accent1"/>
              </a:solidFill>
            </a:endParaRPr>
          </a:p>
        </p:txBody>
      </p:sp>
      <p:pic>
        <p:nvPicPr>
          <p:cNvPr id="5122" name="Picture 2" descr="https://s-media-cache-ak0.pinimg.com/736x/a1/dd/7f/a1dd7ff48ce90df319e962001d56163c.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96998" y="2204864"/>
            <a:ext cx="4995282" cy="3446745"/>
          </a:xfrm>
          <a:prstGeom prst="rect">
            <a:avLst/>
          </a:prstGeom>
          <a:noFill/>
          <a:extLst>
            <a:ext uri="{909E8E84-426E-40DD-AFC4-6F175D3DCCD1}">
              <a14:hiddenFill xmlns:a14="http://schemas.microsoft.com/office/drawing/2010/main">
                <a:solidFill>
                  <a:srgbClr val="FFFFFF"/>
                </a:solidFill>
              </a14:hiddenFill>
            </a:ext>
          </a:extLst>
        </p:spPr>
      </p:pic>
      <p:sp>
        <p:nvSpPr>
          <p:cNvPr id="4" name="Flecha derecha 3"/>
          <p:cNvSpPr/>
          <p:nvPr/>
        </p:nvSpPr>
        <p:spPr>
          <a:xfrm>
            <a:off x="7452320" y="5805264"/>
            <a:ext cx="1234480" cy="648072"/>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sz="1600" dirty="0" smtClean="0">
                <a:hlinkClick r:id="rId3" action="ppaction://hlinksldjump"/>
              </a:rPr>
              <a:t>Siguiente </a:t>
            </a:r>
            <a:endParaRPr lang="es-ES" sz="1600" dirty="0"/>
          </a:p>
        </p:txBody>
      </p:sp>
    </p:spTree>
    <p:extLst>
      <p:ext uri="{BB962C8B-B14F-4D97-AF65-F5344CB8AC3E}">
        <p14:creationId xmlns:p14="http://schemas.microsoft.com/office/powerpoint/2010/main" val="336336592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rgbClr val="FF0000"/>
                </a:solidFill>
              </a:rPr>
              <a:t>Respuesta Incorrecta!!!!</a:t>
            </a:r>
            <a:endParaRPr lang="es-ES" dirty="0">
              <a:solidFill>
                <a:srgbClr val="FF0000"/>
              </a:solidFill>
            </a:endParaRPr>
          </a:p>
        </p:txBody>
      </p:sp>
      <p:sp>
        <p:nvSpPr>
          <p:cNvPr id="3" name="Marcador de contenido 2"/>
          <p:cNvSpPr>
            <a:spLocks noGrp="1"/>
          </p:cNvSpPr>
          <p:nvPr>
            <p:ph idx="1"/>
          </p:nvPr>
        </p:nvSpPr>
        <p:spPr/>
        <p:txBody>
          <a:bodyPr/>
          <a:lstStyle/>
          <a:p>
            <a:endParaRPr lang="es-ES" dirty="0"/>
          </a:p>
        </p:txBody>
      </p:sp>
      <p:pic>
        <p:nvPicPr>
          <p:cNvPr id="4098" name="Picture 2" descr="http://www.hdnextimage.com/wp-content/uploads/2015/07/funny-animated-gifs-for-sametime-6-200x2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2060848"/>
            <a:ext cx="3456384" cy="3456384"/>
          </a:xfrm>
          <a:prstGeom prst="rect">
            <a:avLst/>
          </a:prstGeom>
          <a:noFill/>
          <a:extLst>
            <a:ext uri="{909E8E84-426E-40DD-AFC4-6F175D3DCCD1}">
              <a14:hiddenFill xmlns:a14="http://schemas.microsoft.com/office/drawing/2010/main">
                <a:solidFill>
                  <a:srgbClr val="FFFFFF"/>
                </a:solidFill>
              </a14:hiddenFill>
            </a:ext>
          </a:extLst>
        </p:spPr>
      </p:pic>
      <p:sp>
        <p:nvSpPr>
          <p:cNvPr id="4" name="Corazón 3"/>
          <p:cNvSpPr/>
          <p:nvPr/>
        </p:nvSpPr>
        <p:spPr>
          <a:xfrm>
            <a:off x="7308304" y="5157192"/>
            <a:ext cx="936104" cy="792088"/>
          </a:xfrm>
          <a:prstGeom prst="hear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sz="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hlinkClick r:id="rId3" action="ppaction://hlinksldjump"/>
              </a:rPr>
              <a:t>Inténtalo de  nuevo</a:t>
            </a:r>
            <a:endParaRPr lang="es-ES" sz="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78948943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solidFill>
                  <a:srgbClr val="FF0000"/>
                </a:solidFill>
              </a:rPr>
              <a:t>Respuesta Incorrecta!!!!</a:t>
            </a:r>
            <a:endParaRPr lang="es-ES" dirty="0"/>
          </a:p>
        </p:txBody>
      </p:sp>
      <p:pic>
        <p:nvPicPr>
          <p:cNvPr id="4" name="Picture 2" descr="http://www.hdnextimage.com/wp-content/uploads/2015/07/funny-animated-gifs-for-sametime-6-200x20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75074" y="1844824"/>
            <a:ext cx="4085158" cy="4085158"/>
          </a:xfrm>
          <a:prstGeom prst="rect">
            <a:avLst/>
          </a:prstGeom>
          <a:noFill/>
          <a:extLst>
            <a:ext uri="{909E8E84-426E-40DD-AFC4-6F175D3DCCD1}">
              <a14:hiddenFill xmlns:a14="http://schemas.microsoft.com/office/drawing/2010/main">
                <a:solidFill>
                  <a:srgbClr val="FFFFFF"/>
                </a:solidFill>
              </a14:hiddenFill>
            </a:ext>
          </a:extLst>
        </p:spPr>
      </p:pic>
      <p:sp>
        <p:nvSpPr>
          <p:cNvPr id="5" name="Corazón 4"/>
          <p:cNvSpPr/>
          <p:nvPr/>
        </p:nvSpPr>
        <p:spPr>
          <a:xfrm>
            <a:off x="7308304" y="5157192"/>
            <a:ext cx="936104" cy="792088"/>
          </a:xfrm>
          <a:prstGeom prst="hear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sz="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hlinkClick r:id="rId3" action="ppaction://hlinksldjump"/>
              </a:rPr>
              <a:t>Inténtalo de  nuevo</a:t>
            </a:r>
            <a:endParaRPr lang="es-ES" sz="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9046271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1312</TotalTime>
  <Words>1364</Words>
  <Application>Microsoft Office PowerPoint</Application>
  <PresentationFormat>Presentación en pantalla (4:3)</PresentationFormat>
  <Paragraphs>297</Paragraphs>
  <Slides>132</Slides>
  <Notes>0</Notes>
  <HiddenSlides>0</HiddenSlides>
  <MMClips>2</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132</vt:i4>
      </vt:variant>
    </vt:vector>
  </HeadingPairs>
  <TitlesOfParts>
    <vt:vector size="144" baseType="lpstr">
      <vt:lpstr>Batang</vt:lpstr>
      <vt:lpstr>Arabic Typesetting</vt:lpstr>
      <vt:lpstr>Arial</vt:lpstr>
      <vt:lpstr>Blackadder ITC</vt:lpstr>
      <vt:lpstr>Book Antiqua</vt:lpstr>
      <vt:lpstr>Consolas</vt:lpstr>
      <vt:lpstr>Corbel</vt:lpstr>
      <vt:lpstr>Jokerman</vt:lpstr>
      <vt:lpstr>Wingdings</vt:lpstr>
      <vt:lpstr>Wingdings 2</vt:lpstr>
      <vt:lpstr>Wingdings 3</vt:lpstr>
      <vt:lpstr>Metro</vt:lpstr>
      <vt:lpstr>Presentación de PowerPoint</vt:lpstr>
      <vt:lpstr>INDICACIÓN GENERAL.</vt:lpstr>
      <vt:lpstr>MENÚ  </vt:lpstr>
      <vt:lpstr>Presentación de PowerPoint</vt:lpstr>
      <vt:lpstr>1- ¿ Cuáles son los nombres del océano y de los continentes que en la imagen  se identifican con las letras A, B y C respectivamente?  </vt:lpstr>
      <vt:lpstr>2¿El escenario geográfico del dibujo muestra la ubicación del mar:  </vt:lpstr>
      <vt:lpstr>3¿ ¿Cuál es el nombre del desierto que completa correctamente el esquema:  A. Patagonia. B. Atacama. C. Kalahari. D. Sahara.        </vt:lpstr>
      <vt:lpstr>4¿ El sector señalado por la flecha corresponde a la ubicación del paisaje geográfico de llanura llamado:   </vt:lpstr>
      <vt:lpstr>Excelente¡¡¡¡¡</vt:lpstr>
      <vt:lpstr>Lo siento¡¡¡ Respuesta Incorrecta</vt:lpstr>
      <vt:lpstr>Lo siento¡¡¡ Respuesta Incorrecta</vt:lpstr>
      <vt:lpstr>Lo siento¡¡¡ Respuesta Incorrecta</vt:lpstr>
      <vt:lpstr>Excelente¡¡¡¡¡</vt:lpstr>
      <vt:lpstr>Lo siento¡¡¡ Respuesta Incorrecta</vt:lpstr>
      <vt:lpstr>Lo siento¡¡¡ Respuesta Incorrecta</vt:lpstr>
      <vt:lpstr>Lo siento¡¡¡ Respuesta Incorrecta</vt:lpstr>
      <vt:lpstr>Excelente¡¡¡¡¡</vt:lpstr>
      <vt:lpstr>Lo siento¡¡¡ Respuesta Incorrecta</vt:lpstr>
      <vt:lpstr>Lo siento¡¡¡ Respuesta Incorrecta</vt:lpstr>
      <vt:lpstr>Lo siento¡¡¡ Respuesta Incorrecta</vt:lpstr>
      <vt:lpstr>Excelente¡¡¡¡¡</vt:lpstr>
      <vt:lpstr>Lo siento¡¡¡ Respuesta Incorrecta</vt:lpstr>
      <vt:lpstr>Lo siento¡¡¡ Respuesta Incorrecta</vt:lpstr>
      <vt:lpstr>Lo siento¡¡¡ Respuesta Incorrecta</vt:lpstr>
      <vt:lpstr>Introducción a las ciencias Naturales</vt:lpstr>
      <vt:lpstr>Presentación de PowerPoint</vt:lpstr>
      <vt:lpstr>1-¿ Proceso en el que el adicto entra en contacto con personas que han superado sus adicciones:</vt:lpstr>
      <vt:lpstr>2-¿ Esta formado por los nervios craneales y espinales: </vt:lpstr>
      <vt:lpstr>3-Lugar donde se ubica el cubito, el radio y el humero:</vt:lpstr>
      <vt:lpstr>4- ¿Se dividen en huesos del cráneo y la cara:</vt:lpstr>
      <vt:lpstr>Excelente¡¡¡¡¡</vt:lpstr>
      <vt:lpstr>Lo siento¡¡¡ Respuesta Incorrecta</vt:lpstr>
      <vt:lpstr>Lo siento¡¡¡ Respuesta Incorrecta</vt:lpstr>
      <vt:lpstr>Lo siento¡¡¡ Respuesta Incorrecta</vt:lpstr>
      <vt:lpstr>Excelente¡¡¡¡¡</vt:lpstr>
      <vt:lpstr>Lo siento¡¡¡ Respuesta Incorrecta</vt:lpstr>
      <vt:lpstr>Lo siento¡¡¡ Respuesta Incorrecta</vt:lpstr>
      <vt:lpstr>Lo siento¡¡¡ Respuesta Incorrecta</vt:lpstr>
      <vt:lpstr>Excelente¡¡¡¡¡</vt:lpstr>
      <vt:lpstr>Lo siento¡¡¡ Respuesta Incorrecta</vt:lpstr>
      <vt:lpstr>Lo siento¡¡¡ Respuesta Incorrecta</vt:lpstr>
      <vt:lpstr>Lo siento¡¡¡ Respuesta Incorrecta</vt:lpstr>
      <vt:lpstr>Excelente¡¡¡¡¡</vt:lpstr>
      <vt:lpstr>Lo siento¡¡¡ Respuesta Incorrecta</vt:lpstr>
      <vt:lpstr>Lo siento¡¡¡ Respuesta Incorrecta</vt:lpstr>
      <vt:lpstr>Lo siento¡¡¡ Respuesta Incorrecta</vt:lpstr>
      <vt:lpstr>INTRODUCCION:</vt:lpstr>
      <vt:lpstr>Presentación de PowerPoint</vt:lpstr>
      <vt:lpstr>1. La comunicación desde el punto de vista de cuántos intervienen en el diálogo o coloquio puede ser:</vt:lpstr>
      <vt:lpstr>2. Es el elemento que interfiere con el proceso comunicativo obstaculizando la viabilidad del canal que se utiliza en el diálogo. Estamos hablando del:</vt:lpstr>
      <vt:lpstr>3. Se le conoce como el proceso que realiza el emisor cuando ejecuta la acción de corroborar o revalidar la efectividad de su propio mensaje:</vt:lpstr>
      <vt:lpstr>4.El canal se entiende como el medio físico por donde el mensaje puede desplazarse idealmente. Cuando se da una comunicación oral, sea una conversación cotidiana, sea una charla de Lingüística Aplicada, el canal utilizado será:  A) LAS ONDAS HERTZIANAS. B) LOS GESTOS DEL ROSTRO. C) EL APARATO FONADOR. D) LAS ONDAS SONORAS.</vt:lpstr>
      <vt:lpstr>Excelente¡¡¡¡¡</vt:lpstr>
      <vt:lpstr>Lo siento¡¡¡ Respuesta Incorrecta</vt:lpstr>
      <vt:lpstr>Lo siento¡¡¡ Respuesta Incorrecta</vt:lpstr>
      <vt:lpstr>Lo siento¡¡¡ Respuesta Incorrecta</vt:lpstr>
      <vt:lpstr>Excelente¡¡¡¡¡</vt:lpstr>
      <vt:lpstr>Lo siento¡¡¡ Respuesta Incorrecta</vt:lpstr>
      <vt:lpstr>Lo siento¡¡¡ Respuesta Incorrecta</vt:lpstr>
      <vt:lpstr>Lo siento¡¡¡ Respuesta Incorrecta</vt:lpstr>
      <vt:lpstr>Excelente¡¡¡¡¡</vt:lpstr>
      <vt:lpstr>Lo siento¡¡¡ Respuesta Incorrecta</vt:lpstr>
      <vt:lpstr>Lo siento¡¡¡ Respuesta Incorrecta</vt:lpstr>
      <vt:lpstr>Lo siento¡¡¡ Respuesta Incorrecta</vt:lpstr>
      <vt:lpstr>Excelente¡¡¡¡¡</vt:lpstr>
      <vt:lpstr>Lo siento¡¡¡ Respuesta Incorrecta</vt:lpstr>
      <vt:lpstr>Lo siento¡¡¡ Respuesta Incorrecta</vt:lpstr>
      <vt:lpstr>Lo siento¡¡¡ Respuesta Incorrecta</vt:lpstr>
      <vt:lpstr>INTRODUCCIÓN A LAS MATEMÁTICAS</vt:lpstr>
      <vt:lpstr>Presentación de PowerPoint</vt:lpstr>
      <vt:lpstr>1-¿ El radio de la circunferencia circunscrita a un triangulo es:</vt:lpstr>
      <vt:lpstr>2- ¿Cómo se le llama al conjunto de puntos equidistantes de una circunferencia y de un punto interior?</vt:lpstr>
      <vt:lpstr>3-¿Cómo se llama la desigualdad entre términos desconocidos?</vt:lpstr>
      <vt:lpstr>4-¿Cómo se le denomina a la recta y un plano sin ningún punto común?</vt:lpstr>
      <vt:lpstr>EXCELENTE¡¡¡¡¡¡</vt:lpstr>
      <vt:lpstr>Lo siento¡¡¡ Respuesta Incorrecta</vt:lpstr>
      <vt:lpstr>Lo siento¡¡¡ Respuesta Incorrecta</vt:lpstr>
      <vt:lpstr>Lo siento¡¡¡ Respuesta Incorrecta</vt:lpstr>
      <vt:lpstr>EXCELENTE¡¡¡¡¡¡</vt:lpstr>
      <vt:lpstr>Lo siento¡¡¡ Respuesta Incorrecta</vt:lpstr>
      <vt:lpstr>Lo siento¡¡¡ Respuesta Incorrecta</vt:lpstr>
      <vt:lpstr>Lo siento¡¡¡ Respuesta Incorrecta</vt:lpstr>
      <vt:lpstr>EXCELENTE¡¡¡¡¡¡</vt:lpstr>
      <vt:lpstr>Lo siento¡¡¡ Respuesta Incorrecta</vt:lpstr>
      <vt:lpstr>Lo siento¡¡¡ Respuesta Incorrecta</vt:lpstr>
      <vt:lpstr>Lo siento¡¡¡ Respuesta Incorrecta</vt:lpstr>
      <vt:lpstr>EXCELENTE¡¡¡¡¡¡</vt:lpstr>
      <vt:lpstr>Lo siento¡¡¡ Respuesta Incorrecta</vt:lpstr>
      <vt:lpstr>Lo siento¡¡¡ Respuesta Incorrecta</vt:lpstr>
      <vt:lpstr>Lo siento¡¡¡ Respuesta Incorrecta</vt:lpstr>
      <vt:lpstr>Presentación de PowerPoint</vt:lpstr>
      <vt:lpstr>Presentación de PowerPoint</vt:lpstr>
      <vt:lpstr>Presentación de PowerPoint</vt:lpstr>
      <vt:lpstr>Presentación de PowerPoint</vt:lpstr>
      <vt:lpstr>Presentación de PowerPoint</vt:lpstr>
      <vt:lpstr>1- Cuales son los países de las banderas anteriores:</vt:lpstr>
      <vt:lpstr>Excelente!!!!!</vt:lpstr>
      <vt:lpstr>Respuesta Incorrecta!!!!</vt:lpstr>
      <vt:lpstr>Respuesta Incorrecta!!!!</vt:lpstr>
      <vt:lpstr>Presentación de PowerPoint</vt:lpstr>
      <vt:lpstr>Presentación de PowerPoint</vt:lpstr>
      <vt:lpstr>Presentación de PowerPoint</vt:lpstr>
      <vt:lpstr>2-De acuerdo a las imágenes anteriores, que capitales representan cada una:</vt:lpstr>
      <vt:lpstr>Excelente!!!!!</vt:lpstr>
      <vt:lpstr>Respuesta Incorrecta!!!!</vt:lpstr>
      <vt:lpstr>Respuesta Incorrecta!!!!</vt:lpstr>
      <vt:lpstr>Presentación de PowerPoint</vt:lpstr>
      <vt:lpstr>Presentación de PowerPoint</vt:lpstr>
      <vt:lpstr>Presentación de PowerPoint</vt:lpstr>
      <vt:lpstr>2-Órgano del sistema digestivo que permite el paso del bolo alimenticio al esófago: </vt:lpstr>
      <vt:lpstr>Excelente!!!!!</vt:lpstr>
      <vt:lpstr>Respuesta Incorrecta!!!!</vt:lpstr>
      <vt:lpstr>Respuesta Incorrecta!!!!</vt:lpstr>
      <vt:lpstr>Presentación de PowerPoint</vt:lpstr>
      <vt:lpstr>Presentación de PowerPoint</vt:lpstr>
      <vt:lpstr>Presentación de PowerPoint</vt:lpstr>
      <vt:lpstr>De acuerdo a las imágenes anteriores que tipo de comunicación es: </vt:lpstr>
      <vt:lpstr>Excelente¡¡¡¡¡¡¡¡</vt:lpstr>
      <vt:lpstr>Respuesta Incorrecta¡¡¡</vt:lpstr>
      <vt:lpstr>Respuesta Incorrecta¡¡¡</vt:lpstr>
      <vt:lpstr>Presentación de PowerPoint</vt:lpstr>
      <vt:lpstr>Presentación de PowerPoint</vt:lpstr>
      <vt:lpstr>Presentación de PowerPoint</vt:lpstr>
      <vt:lpstr>Que signos matemáticos pudiste observar anteriormente:</vt:lpstr>
      <vt:lpstr>Excelente¡¡¡¡¡¡¡¡</vt:lpstr>
      <vt:lpstr>Respuesta Incorrecta¡¡¡</vt:lpstr>
      <vt:lpstr>Respuesta Incorrecta¡¡¡</vt:lpstr>
      <vt:lpstr>MUY BIEN¡¡¡¡¡ HAZ FINALIZADO TU TEST # 2 ¡¡¡ </vt:lpstr>
      <vt:lpstr>Presentación de PowerPoint</vt:lpstr>
      <vt:lpstr>LA NATURALEZA</vt:lpstr>
      <vt:lpstr>TECNOLOGIA EDUCATIVA </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GLOBALIZATION</dc:title>
  <dc:creator>Murillo</dc:creator>
  <cp:lastModifiedBy>Student 2015</cp:lastModifiedBy>
  <cp:revision>399</cp:revision>
  <dcterms:created xsi:type="dcterms:W3CDTF">2013-10-10T00:58:33Z</dcterms:created>
  <dcterms:modified xsi:type="dcterms:W3CDTF">2016-05-30T15:05:53Z</dcterms:modified>
</cp:coreProperties>
</file>